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57" r:id="rId3"/>
    <p:sldId id="390" r:id="rId4"/>
    <p:sldId id="399" r:id="rId5"/>
    <p:sldId id="397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2D5EC"/>
    <a:srgbClr val="ECBBCA"/>
    <a:srgbClr val="FF717A"/>
    <a:srgbClr val="7394FF"/>
    <a:srgbClr val="FFA264"/>
    <a:srgbClr val="FFFA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1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02D56815-9000-E546-ABA4-FF40A1E5446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86ADF5D0-7AFF-7A41-A694-BD30783C561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2567CC49-5FB3-9D44-B729-C2E1E7C4A16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7C4031-7F9F-544A-AF6E-872DBF3FC96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A8EBFC3-83FD-624D-90EA-D2F00581A9A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5CF9B97-0B25-C940-B4EB-5D64D908E8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E08B891-CD86-EC4E-B145-C6AA955FEF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0339AA7-76CC-4D46-84DC-68529080A8C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4EFB3166-3E2F-404D-9E80-00D47478CA6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C17D460B-C6A1-C84D-B999-2E80A795E54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7E38082-2016-8848-8E61-3A6B04B6B2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89C77ADA-7A51-2149-B3EC-4AAA2C6684C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C8CBFC3-90F4-C940-834C-FA2815788A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375BEEA-B635-4A44-872C-CD3C94360F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November 2013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85830" y="6475413"/>
            <a:ext cx="7580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2CDE9618-F3A2-1648-A765-0B12C9EF180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802.11</a:t>
            </a:r>
            <a:r>
              <a:rPr lang="en-US" altLang="ja-JP" sz="1800" b="1" dirty="0" smtClean="0"/>
              <a:t>-</a:t>
            </a:r>
            <a:r>
              <a:rPr lang="en-US" altLang="ja-JP" sz="1800" b="1" dirty="0" smtClean="0"/>
              <a:t>13/1341r0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609600" y="2362200"/>
          <a:ext cx="792480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Name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Affiliations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Address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Phone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email</a:t>
                      </a:r>
                      <a:endParaRPr kumimoji="1" lang="ja-JP" alt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Hitoshi MORIOKA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Allied Telesis R&amp;D Center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2-14-38</a:t>
                      </a:r>
                      <a:r>
                        <a:rPr kumimoji="1" lang="en-US" altLang="ja-JP" sz="1200" baseline="0" dirty="0" smtClean="0"/>
                        <a:t> </a:t>
                      </a:r>
                      <a:r>
                        <a:rPr kumimoji="1" lang="en-US" altLang="ja-JP" sz="1200" baseline="0" dirty="0" err="1" smtClean="0"/>
                        <a:t>Tenjin</a:t>
                      </a:r>
                      <a:r>
                        <a:rPr kumimoji="1" lang="en-US" altLang="ja-JP" sz="1200" baseline="0" dirty="0" smtClean="0"/>
                        <a:t>, Chuo-</a:t>
                      </a:r>
                      <a:r>
                        <a:rPr kumimoji="1" lang="en-US" altLang="ja-JP" sz="1200" baseline="0" dirty="0" err="1" smtClean="0"/>
                        <a:t>ku</a:t>
                      </a:r>
                      <a:r>
                        <a:rPr kumimoji="1" lang="en-US" altLang="ja-JP" sz="1200" baseline="0" dirty="0" smtClean="0"/>
                        <a:t>, Fukuoka 810-0001 JAPAN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+81-92-771-7630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hmorioka@root-hq.com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November 2013</a:t>
            </a:r>
            <a:endParaRPr lang="en-US" altLang="ja-JP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EF31C4CD-D4D1-184B-BDA5-0562A02D1EB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sz="2400" dirty="0" smtClean="0"/>
              <a:t>Renaming TLV</a:t>
            </a:r>
            <a:endParaRPr lang="en-US" altLang="ja-JP" sz="2400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2013</a:t>
            </a:r>
            <a:r>
              <a:rPr lang="en-US" altLang="ja-JP" sz="2000" b="0" dirty="0" smtClean="0"/>
              <a:t>-11-07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FFD51ED6-2E65-F848-96D6-987BCE485E79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/>
              <a:t>This document</a:t>
            </a:r>
            <a:r>
              <a:rPr lang="en-US" altLang="ja-JP" dirty="0" smtClean="0"/>
              <a:t> explains TLV renaming.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Comment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r>
              <a:rPr lang="en-US" altLang="ja-JP" dirty="0" smtClean="0"/>
              <a:t> pointed out that the name “TLV” was already defined in </a:t>
            </a:r>
            <a:r>
              <a:rPr lang="en-US" altLang="ja-JP" dirty="0" err="1" smtClean="0"/>
              <a:t>TGaf</a:t>
            </a:r>
            <a:r>
              <a:rPr lang="en-US" altLang="ja-JP" dirty="0" smtClean="0"/>
              <a:t> draft.</a:t>
            </a:r>
          </a:p>
          <a:p>
            <a:pPr lvl="1"/>
            <a:r>
              <a:rPr lang="en-US" altLang="ja-JP" dirty="0" smtClean="0"/>
              <a:t>New clause 8.2.6 defines TLV.</a:t>
            </a:r>
          </a:p>
          <a:p>
            <a:pPr lvl="1"/>
            <a:r>
              <a:rPr lang="en-US" altLang="ja-JP" dirty="0" smtClean="0"/>
              <a:t>This TLV definition cannot be used for our TLV.</a:t>
            </a:r>
          </a:p>
          <a:p>
            <a:r>
              <a:rPr lang="en-US" altLang="ja-JP" dirty="0" smtClean="0"/>
              <a:t>So we should change the name “TLV” in 8.4.2.186.</a:t>
            </a:r>
          </a:p>
          <a:p>
            <a:pPr lvl="1"/>
            <a:r>
              <a:rPr lang="en-US" altLang="ja-JP" dirty="0" smtClean="0"/>
              <a:t>FILS HLP Wrapped Data TLV</a:t>
            </a:r>
          </a:p>
          <a:p>
            <a:pPr lvl="1"/>
            <a:r>
              <a:rPr lang="en-US" altLang="ja-JP" dirty="0" smtClean="0"/>
              <a:t>FILS IP Address Request TLV</a:t>
            </a:r>
          </a:p>
          <a:p>
            <a:pPr lvl="1"/>
            <a:r>
              <a:rPr lang="en-US" altLang="ja-JP" dirty="0" smtClean="0"/>
              <a:t>FILS IP Address Assignment TLV</a:t>
            </a:r>
          </a:p>
          <a:p>
            <a:pPr lvl="1"/>
            <a:r>
              <a:rPr lang="en-US" altLang="ja-JP" dirty="0" smtClean="0"/>
              <a:t>FILS DNS Information TLV</a:t>
            </a:r>
          </a:p>
          <a:p>
            <a:pPr lvl="1"/>
            <a:r>
              <a:rPr lang="en-US" altLang="ja-JP" dirty="0" smtClean="0"/>
              <a:t>Key RSC TLV</a:t>
            </a:r>
          </a:p>
          <a:p>
            <a:pPr lvl="1"/>
            <a:r>
              <a:rPr lang="en-US" altLang="ja-JP" dirty="0" smtClean="0"/>
              <a:t>KDE Container TLV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Proposal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ja-JP" sz="2000" dirty="0" smtClean="0"/>
              <a:t>Our </a:t>
            </a:r>
            <a:r>
              <a:rPr lang="en-US" altLang="ja-JP" sz="2000" dirty="0" err="1" smtClean="0"/>
              <a:t>TLVs</a:t>
            </a:r>
            <a:r>
              <a:rPr lang="en-US" altLang="ja-JP" sz="2000" dirty="0" smtClean="0"/>
              <a:t> are used in FILS Secure Container element.</a:t>
            </a:r>
          </a:p>
          <a:p>
            <a:r>
              <a:rPr lang="en-US" altLang="ja-JP" sz="2000" dirty="0" smtClean="0"/>
              <a:t>Candidate</a:t>
            </a:r>
          </a:p>
          <a:p>
            <a:pPr lvl="1"/>
            <a:r>
              <a:rPr lang="en-US" altLang="ja-JP" sz="1800" dirty="0" smtClean="0"/>
              <a:t>FSCTLV (FILS Secure Container TLV)</a:t>
            </a:r>
          </a:p>
          <a:p>
            <a:pPr lvl="2"/>
            <a:r>
              <a:rPr lang="en-US" altLang="ja-JP" sz="1600" dirty="0" smtClean="0"/>
              <a:t>little bit long…</a:t>
            </a:r>
          </a:p>
          <a:p>
            <a:pPr lvl="1"/>
            <a:r>
              <a:rPr lang="en-US" altLang="ja-JP" sz="1800" dirty="0" smtClean="0"/>
              <a:t>FSCO (FILS Secure Container Object)</a:t>
            </a:r>
          </a:p>
          <a:p>
            <a:pPr lvl="2"/>
            <a:r>
              <a:rPr lang="en-US" altLang="ja-JP" sz="1600" dirty="0" smtClean="0"/>
              <a:t>Is object good?</a:t>
            </a:r>
          </a:p>
          <a:p>
            <a:pPr lvl="1"/>
            <a:r>
              <a:rPr lang="en-US" altLang="ja-JP" sz="1800" dirty="0" smtClean="0"/>
              <a:t>FSCSE (FILS Secure Container </a:t>
            </a:r>
            <a:r>
              <a:rPr lang="en-US" altLang="ja-JP" sz="1800" dirty="0" err="1" smtClean="0"/>
              <a:t>SubElement</a:t>
            </a:r>
            <a:r>
              <a:rPr lang="en-US" altLang="ja-JP" sz="1800" dirty="0" smtClean="0"/>
              <a:t>)</a:t>
            </a:r>
          </a:p>
          <a:p>
            <a:pPr lvl="2"/>
            <a:r>
              <a:rPr lang="en-US" altLang="ja-JP" sz="1600" dirty="0" smtClean="0"/>
              <a:t>Is </a:t>
            </a:r>
            <a:r>
              <a:rPr lang="en-US" altLang="ja-JP" sz="1600" dirty="0" err="1" smtClean="0"/>
              <a:t>subelement</a:t>
            </a:r>
            <a:r>
              <a:rPr lang="en-US" altLang="ja-JP" sz="1600" dirty="0" smtClean="0"/>
              <a:t> confusing?</a:t>
            </a:r>
          </a:p>
          <a:p>
            <a:pPr lvl="1"/>
            <a:r>
              <a:rPr lang="en-US" altLang="ja-JP" dirty="0" smtClean="0"/>
              <a:t>Any other?</a:t>
            </a:r>
          </a:p>
          <a:p>
            <a:r>
              <a:rPr lang="en-US" altLang="ja-JP" sz="2000" dirty="0" smtClean="0"/>
              <a:t>How about rename “FILS Secure Container element” to “FILS Container element”?</a:t>
            </a:r>
          </a:p>
          <a:p>
            <a:pPr lvl="1"/>
            <a:r>
              <a:rPr lang="en-US" altLang="ja-JP" sz="1800" dirty="0" smtClean="0"/>
              <a:t>Not secured by this element. Secured by AEAD scheme.</a:t>
            </a:r>
          </a:p>
          <a:p>
            <a:pPr lvl="1"/>
            <a:r>
              <a:rPr lang="en-US" altLang="ja-JP" sz="1800" dirty="0" err="1" smtClean="0"/>
              <a:t>Abbriviation</a:t>
            </a:r>
            <a:r>
              <a:rPr lang="en-US" altLang="ja-JP" sz="1800" dirty="0" smtClean="0"/>
              <a:t> can be shorten as “FC”.</a:t>
            </a:r>
          </a:p>
          <a:p>
            <a:pPr lvl="2"/>
            <a:r>
              <a:rPr lang="en-US" altLang="ja-JP" sz="1600" dirty="0" smtClean="0"/>
              <a:t>FCTLV, FCO, FCSE…</a:t>
            </a:r>
          </a:p>
          <a:p>
            <a:pPr lvl="1"/>
            <a:endParaRPr lang="en-US" altLang="ja-JP" sz="1800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Strawpoll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Which name do you prefer?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Result</a:t>
            </a:r>
          </a:p>
          <a:p>
            <a:pPr lvl="1"/>
            <a:r>
              <a:rPr lang="en-US" altLang="ja-JP" dirty="0" smtClean="0"/>
              <a:t>FSCTLV:		</a:t>
            </a:r>
          </a:p>
          <a:p>
            <a:pPr lvl="1"/>
            <a:r>
              <a:rPr lang="en-US" altLang="ja-JP" dirty="0" smtClean="0"/>
              <a:t>FSCO:		</a:t>
            </a:r>
          </a:p>
          <a:p>
            <a:pPr lvl="1"/>
            <a:r>
              <a:rPr lang="en-US" altLang="ja-JP" dirty="0" smtClean="0"/>
              <a:t>FSCSE:		</a:t>
            </a:r>
          </a:p>
          <a:p>
            <a:pPr lvl="1"/>
            <a:r>
              <a:rPr lang="en-US" altLang="ja-JP" dirty="0" smtClean="0"/>
              <a:t>FCTLV:		</a:t>
            </a:r>
          </a:p>
          <a:p>
            <a:pPr lvl="1"/>
            <a:r>
              <a:rPr lang="en-US" altLang="ja-JP" dirty="0" smtClean="0"/>
              <a:t>FCO:		</a:t>
            </a:r>
          </a:p>
          <a:p>
            <a:pPr lvl="1"/>
            <a:r>
              <a:rPr lang="en-US" altLang="ja-JP" dirty="0" smtClean="0"/>
              <a:t>FCSE:		</a:t>
            </a:r>
          </a:p>
          <a:p>
            <a:pPr lvl="1"/>
            <a:r>
              <a:rPr lang="en-US" altLang="ja-JP" dirty="0" smtClean="0"/>
              <a:t>No need to change (TLV):	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64217</TotalTime>
  <Words>363</Words>
  <Application>Microsoft Macintosh PowerPoint</Application>
  <PresentationFormat>画面に合わせる (4:3)</PresentationFormat>
  <Paragraphs>74</Paragraphs>
  <Slides>5</Slides>
  <Notes>2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802-11-Submission</vt:lpstr>
      <vt:lpstr>Renaming TLV</vt:lpstr>
      <vt:lpstr>Abstract</vt:lpstr>
      <vt:lpstr>Comment</vt:lpstr>
      <vt:lpstr>Proposal</vt:lpstr>
      <vt:lpstr>Strawpoll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Morioka Hitoshi</dc:creator>
  <cp:keywords/>
  <dc:description/>
  <cp:lastModifiedBy>Morioka Hitoshi</cp:lastModifiedBy>
  <cp:revision>167</cp:revision>
  <cp:lastPrinted>1998-02-10T13:28:06Z</cp:lastPrinted>
  <dcterms:created xsi:type="dcterms:W3CDTF">2013-11-07T01:02:49Z</dcterms:created>
  <dcterms:modified xsi:type="dcterms:W3CDTF">2013-11-07T05:14:39Z</dcterms:modified>
  <cp:category/>
</cp:coreProperties>
</file>