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63" r:id="rId4"/>
    <p:sldId id="364" r:id="rId5"/>
    <p:sldId id="351" r:id="rId6"/>
    <p:sldId id="352" r:id="rId7"/>
    <p:sldId id="35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802.11-13/1300r2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13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3e3e3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2013-11-01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2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before yearend (Dec 28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200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14 weeks after that (12 March).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64188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45335"/>
              </p:ext>
            </p:extLst>
          </p:nvPr>
        </p:nvGraphicFramePr>
        <p:xfrm>
          <a:off x="457200" y="1371600"/>
          <a:ext cx="7086600" cy="33861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Nov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On-screen Show (4:3)</PresentationFormat>
  <Paragraphs>182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(Nov ‘13)</vt:lpstr>
      <vt:lpstr>Volunteer Editor Contacts</vt:lpstr>
      <vt:lpstr>11ac publication process</vt:lpstr>
      <vt:lpstr>11af publication process</vt:lpstr>
      <vt:lpstr>802.11 Style Guide</vt:lpstr>
      <vt:lpstr>Editor Amendment Ordering</vt:lpstr>
      <vt:lpstr>Draft Development Snapshot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2013-11-14T22:58:20Z</dcterms:modified>
</cp:coreProperties>
</file>