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Default Extension="vml" ContentType="application/vnd.openxmlformats-officedocument.vmlDrawing"/>
  <Default Extension="doc" ContentType="application/msword"/>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18"/>
  </p:notesMasterIdLst>
  <p:handoutMasterIdLst>
    <p:handoutMasterId r:id="rId19"/>
  </p:handoutMasterIdLst>
  <p:sldIdLst>
    <p:sldId id="269" r:id="rId2"/>
    <p:sldId id="270" r:id="rId3"/>
    <p:sldId id="287" r:id="rId4"/>
    <p:sldId id="295" r:id="rId5"/>
    <p:sldId id="291" r:id="rId6"/>
    <p:sldId id="293" r:id="rId7"/>
    <p:sldId id="296" r:id="rId8"/>
    <p:sldId id="297" r:id="rId9"/>
    <p:sldId id="294" r:id="rId10"/>
    <p:sldId id="279" r:id="rId11"/>
    <p:sldId id="286" r:id="rId12"/>
    <p:sldId id="273" r:id="rId13"/>
    <p:sldId id="274" r:id="rId14"/>
    <p:sldId id="275" r:id="rId15"/>
    <p:sldId id="276" r:id="rId16"/>
    <p:sldId id="277" r:id="rId17"/>
  </p:sldIdLst>
  <p:sldSz cx="9144000" cy="6858000" type="screen4x3"/>
  <p:notesSz cx="6934200" cy="9280525"/>
  <p:defaultTextStyle>
    <a:defPPr>
      <a:defRPr lang="en-US"/>
    </a:defPPr>
    <a:lvl1pPr algn="l" rtl="0" eaLnBrk="0" fontAlgn="base" hangingPunct="0">
      <a:spcBef>
        <a:spcPct val="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Times New Roman" pitchFamily="18" charset="0"/>
        <a:ea typeface="+mn-ea"/>
        <a:cs typeface="+mn-cs"/>
      </a:defRPr>
    </a:lvl6pPr>
    <a:lvl7pPr marL="2743200" algn="l" defTabSz="914400" rtl="0" eaLnBrk="1" latinLnBrk="0" hangingPunct="1">
      <a:defRPr sz="1200" kern="1200">
        <a:solidFill>
          <a:schemeClr val="tx1"/>
        </a:solidFill>
        <a:latin typeface="Times New Roman" pitchFamily="18" charset="0"/>
        <a:ea typeface="+mn-ea"/>
        <a:cs typeface="+mn-cs"/>
      </a:defRPr>
    </a:lvl7pPr>
    <a:lvl8pPr marL="3200400" algn="l" defTabSz="914400" rtl="0" eaLnBrk="1" latinLnBrk="0" hangingPunct="1">
      <a:defRPr sz="1200" kern="1200">
        <a:solidFill>
          <a:schemeClr val="tx1"/>
        </a:solidFill>
        <a:latin typeface="Times New Roman" pitchFamily="18" charset="0"/>
        <a:ea typeface="+mn-ea"/>
        <a:cs typeface="+mn-cs"/>
      </a:defRPr>
    </a:lvl8pPr>
    <a:lvl9pPr marL="3657600" algn="l" defTabSz="914400" rtl="0" eaLnBrk="1" latinLnBrk="0" hangingPunct="1">
      <a:defRPr sz="1200" kern="1200">
        <a:solidFill>
          <a:schemeClr val="tx1"/>
        </a:solidFill>
        <a:latin typeface="Times New Roman" pitchFamily="18"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8087" autoAdjust="0"/>
    <p:restoredTop sz="94671" autoAdjust="0"/>
  </p:normalViewPr>
  <p:slideViewPr>
    <p:cSldViewPr>
      <p:cViewPr>
        <p:scale>
          <a:sx n="66" d="100"/>
          <a:sy n="66" d="100"/>
        </p:scale>
        <p:origin x="-1812" y="-270"/>
      </p:cViewPr>
      <p:guideLst>
        <p:guide orient="horz" pos="2160"/>
        <p:guide pos="2880"/>
      </p:guideLst>
    </p:cSldViewPr>
  </p:slideViewPr>
  <p:notesTextViewPr>
    <p:cViewPr>
      <p:scale>
        <a:sx n="100" d="100"/>
        <a:sy n="100" d="100"/>
      </p:scale>
      <p:origin x="0" y="0"/>
    </p:cViewPr>
  </p:notesTextViewPr>
  <p:notesViewPr>
    <p:cSldViewPr>
      <p:cViewPr varScale="1">
        <p:scale>
          <a:sx n="55" d="100"/>
          <a:sy n="55" d="100"/>
        </p:scale>
        <p:origin x="-2892" y="-90"/>
      </p:cViewPr>
      <p:guideLst>
        <p:guide orient="horz" pos="2923"/>
        <p:guide pos="2184"/>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5597525" y="177800"/>
            <a:ext cx="641350" cy="212725"/>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algn="r" defTabSz="933450">
              <a:defRPr sz="1400" b="1"/>
            </a:lvl1pPr>
          </a:lstStyle>
          <a:p>
            <a:pPr>
              <a:defRPr/>
            </a:pPr>
            <a:r>
              <a:rPr lang="en-US" smtClean="0"/>
              <a:t>doc.: IEEE 802.11-10/0xxxr0</a:t>
            </a:r>
            <a:endParaRPr lang="en-US"/>
          </a:p>
        </p:txBody>
      </p:sp>
      <p:sp>
        <p:nvSpPr>
          <p:cNvPr id="3075" name="Rectangle 3"/>
          <p:cNvSpPr>
            <a:spLocks noGrp="1" noChangeArrowheads="1"/>
          </p:cNvSpPr>
          <p:nvPr>
            <p:ph type="dt" sz="quarter" idx="1"/>
          </p:nvPr>
        </p:nvSpPr>
        <p:spPr bwMode="auto">
          <a:xfrm>
            <a:off x="695325" y="177800"/>
            <a:ext cx="827088" cy="212725"/>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defTabSz="933450">
              <a:defRPr sz="1400" b="1"/>
            </a:lvl1pPr>
          </a:lstStyle>
          <a:p>
            <a:pPr>
              <a:defRPr/>
            </a:pPr>
            <a:r>
              <a:rPr lang="en-US"/>
              <a:t>Month Year</a:t>
            </a:r>
          </a:p>
        </p:txBody>
      </p:sp>
      <p:sp>
        <p:nvSpPr>
          <p:cNvPr id="3076" name="Rectangle 4"/>
          <p:cNvSpPr>
            <a:spLocks noGrp="1" noChangeArrowheads="1"/>
          </p:cNvSpPr>
          <p:nvPr>
            <p:ph type="ftr" sz="quarter" idx="2"/>
          </p:nvPr>
        </p:nvSpPr>
        <p:spPr bwMode="auto">
          <a:xfrm>
            <a:off x="5851525" y="8982075"/>
            <a:ext cx="466725" cy="182563"/>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defTabSz="933450">
              <a:defRPr/>
            </a:lvl1pPr>
          </a:lstStyle>
          <a:p>
            <a:pPr>
              <a:defRPr/>
            </a:pPr>
            <a:r>
              <a:rPr lang="en-US" smtClean="0"/>
              <a:t>David Halasz, OakTree Wireless</a:t>
            </a:r>
            <a:endParaRPr lang="en-US"/>
          </a:p>
        </p:txBody>
      </p:sp>
      <p:sp>
        <p:nvSpPr>
          <p:cNvPr id="3077" name="Rectangle 5"/>
          <p:cNvSpPr>
            <a:spLocks noGrp="1" noChangeArrowheads="1"/>
          </p:cNvSpPr>
          <p:nvPr>
            <p:ph type="sldNum" sz="quarter" idx="3"/>
          </p:nvPr>
        </p:nvSpPr>
        <p:spPr bwMode="auto">
          <a:xfrm>
            <a:off x="3133725" y="8982075"/>
            <a:ext cx="512763" cy="182563"/>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ctr" defTabSz="933450">
              <a:defRPr/>
            </a:lvl1pPr>
          </a:lstStyle>
          <a:p>
            <a:pPr>
              <a:defRPr/>
            </a:pPr>
            <a:r>
              <a:rPr lang="en-US"/>
              <a:t>Page </a:t>
            </a:r>
            <a:fld id="{57331469-CC73-4F6F-814E-517B0B11AA81}" type="slidenum">
              <a:rPr lang="en-US"/>
              <a:pPr>
                <a:defRPr/>
              </a:pPr>
              <a:t>‹#›</a:t>
            </a:fld>
            <a:endParaRPr lang="en-US"/>
          </a:p>
        </p:txBody>
      </p:sp>
      <p:sp>
        <p:nvSpPr>
          <p:cNvPr id="3078" name="Line 6"/>
          <p:cNvSpPr>
            <a:spLocks noChangeShapeType="1"/>
          </p:cNvSpPr>
          <p:nvPr/>
        </p:nvSpPr>
        <p:spPr bwMode="auto">
          <a:xfrm>
            <a:off x="693738" y="387350"/>
            <a:ext cx="5546725" cy="0"/>
          </a:xfrm>
          <a:prstGeom prst="line">
            <a:avLst/>
          </a:prstGeom>
          <a:noFill/>
          <a:ln w="12700">
            <a:solidFill>
              <a:schemeClr val="tx1"/>
            </a:solidFill>
            <a:round/>
            <a:headEnd type="none" w="sm" len="sm"/>
            <a:tailEnd type="none" w="sm" len="sm"/>
          </a:ln>
          <a:effectLst/>
        </p:spPr>
        <p:txBody>
          <a:bodyPr wrap="none" anchor="ctr"/>
          <a:lstStyle/>
          <a:p>
            <a:pPr>
              <a:defRPr/>
            </a:pPr>
            <a:endParaRPr lang="en-US"/>
          </a:p>
        </p:txBody>
      </p:sp>
      <p:sp>
        <p:nvSpPr>
          <p:cNvPr id="3079" name="Rectangle 7"/>
          <p:cNvSpPr>
            <a:spLocks noChangeArrowheads="1"/>
          </p:cNvSpPr>
          <p:nvPr/>
        </p:nvSpPr>
        <p:spPr bwMode="auto">
          <a:xfrm>
            <a:off x="693738" y="8982075"/>
            <a:ext cx="711200" cy="182563"/>
          </a:xfrm>
          <a:prstGeom prst="rect">
            <a:avLst/>
          </a:prstGeom>
          <a:noFill/>
          <a:ln w="9525">
            <a:noFill/>
            <a:miter lim="800000"/>
            <a:headEnd/>
            <a:tailEnd/>
          </a:ln>
          <a:effectLst/>
        </p:spPr>
        <p:txBody>
          <a:bodyPr wrap="none" lIns="0" tIns="0" rIns="0" bIns="0">
            <a:spAutoFit/>
          </a:bodyPr>
          <a:lstStyle/>
          <a:p>
            <a:pPr defTabSz="933450">
              <a:defRPr/>
            </a:pPr>
            <a:r>
              <a:rPr lang="en-US"/>
              <a:t>Submission</a:t>
            </a:r>
          </a:p>
        </p:txBody>
      </p:sp>
      <p:sp>
        <p:nvSpPr>
          <p:cNvPr id="3080" name="Line 8"/>
          <p:cNvSpPr>
            <a:spLocks noChangeShapeType="1"/>
          </p:cNvSpPr>
          <p:nvPr/>
        </p:nvSpPr>
        <p:spPr bwMode="auto">
          <a:xfrm>
            <a:off x="693738" y="8970963"/>
            <a:ext cx="5700712" cy="0"/>
          </a:xfrm>
          <a:prstGeom prst="line">
            <a:avLst/>
          </a:prstGeom>
          <a:noFill/>
          <a:ln w="12700">
            <a:solidFill>
              <a:schemeClr val="tx1"/>
            </a:solidFill>
            <a:round/>
            <a:headEnd type="none" w="sm" len="sm"/>
            <a:tailEnd type="none" w="sm" len="sm"/>
          </a:ln>
          <a:effectLst/>
        </p:spPr>
        <p:txBody>
          <a:bodyPr wrap="none" anchor="ctr"/>
          <a:lstStyle/>
          <a:p>
            <a:pPr>
              <a:defRPr/>
            </a:pPr>
            <a:endParaRPr lang="en-US"/>
          </a:p>
        </p:txBody>
      </p:sp>
    </p:spTree>
    <p:extLst>
      <p:ext uri="{BB962C8B-B14F-4D97-AF65-F5344CB8AC3E}">
        <p14:creationId xmlns:p14="http://schemas.microsoft.com/office/powerpoint/2010/main" val="2909649519"/>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hdr" sz="quarter"/>
          </p:nvPr>
        </p:nvSpPr>
        <p:spPr bwMode="auto">
          <a:xfrm>
            <a:off x="5640388" y="98425"/>
            <a:ext cx="641350" cy="212725"/>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algn="r" defTabSz="933450">
              <a:defRPr sz="1400" b="1"/>
            </a:lvl1pPr>
          </a:lstStyle>
          <a:p>
            <a:pPr>
              <a:defRPr/>
            </a:pPr>
            <a:r>
              <a:rPr lang="en-US" smtClean="0"/>
              <a:t>doc.: IEEE 802.11-10/0xxxr0</a:t>
            </a:r>
            <a:endParaRPr lang="en-US"/>
          </a:p>
        </p:txBody>
      </p:sp>
      <p:sp>
        <p:nvSpPr>
          <p:cNvPr id="2051" name="Rectangle 3"/>
          <p:cNvSpPr>
            <a:spLocks noGrp="1" noChangeArrowheads="1"/>
          </p:cNvSpPr>
          <p:nvPr>
            <p:ph type="dt" idx="1"/>
          </p:nvPr>
        </p:nvSpPr>
        <p:spPr bwMode="auto">
          <a:xfrm>
            <a:off x="654050" y="98425"/>
            <a:ext cx="827088" cy="212725"/>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defTabSz="933450">
              <a:defRPr sz="1400" b="1"/>
            </a:lvl1pPr>
          </a:lstStyle>
          <a:p>
            <a:pPr>
              <a:defRPr/>
            </a:pPr>
            <a:r>
              <a:rPr lang="en-US"/>
              <a:t>Month Year</a:t>
            </a:r>
          </a:p>
        </p:txBody>
      </p:sp>
      <p:sp>
        <p:nvSpPr>
          <p:cNvPr id="23556" name="Rectangle 4"/>
          <p:cNvSpPr>
            <a:spLocks noGrp="1" noRot="1" noChangeAspect="1" noChangeArrowheads="1" noTextEdit="1"/>
          </p:cNvSpPr>
          <p:nvPr>
            <p:ph type="sldImg" idx="2"/>
          </p:nvPr>
        </p:nvSpPr>
        <p:spPr bwMode="auto">
          <a:xfrm>
            <a:off x="1152525" y="701675"/>
            <a:ext cx="4629150" cy="3468688"/>
          </a:xfrm>
          <a:prstGeom prst="rect">
            <a:avLst/>
          </a:prstGeom>
          <a:noFill/>
          <a:ln w="12700">
            <a:solidFill>
              <a:schemeClr val="tx1"/>
            </a:solidFill>
            <a:miter lim="800000"/>
            <a:headEnd/>
            <a:tailEnd/>
          </a:ln>
        </p:spPr>
      </p:sp>
      <p:sp>
        <p:nvSpPr>
          <p:cNvPr id="2053" name="Rectangle 5"/>
          <p:cNvSpPr>
            <a:spLocks noGrp="1" noChangeArrowheads="1"/>
          </p:cNvSpPr>
          <p:nvPr>
            <p:ph type="body" sz="quarter" idx="3"/>
          </p:nvPr>
        </p:nvSpPr>
        <p:spPr bwMode="auto">
          <a:xfrm>
            <a:off x="923925" y="4408488"/>
            <a:ext cx="5086350" cy="4176712"/>
          </a:xfrm>
          <a:prstGeom prst="rect">
            <a:avLst/>
          </a:prstGeom>
          <a:noFill/>
          <a:ln w="9525">
            <a:noFill/>
            <a:miter lim="800000"/>
            <a:headEnd/>
            <a:tailEnd/>
          </a:ln>
          <a:effectLst/>
        </p:spPr>
        <p:txBody>
          <a:bodyPr vert="horz" wrap="square" lIns="93662" tIns="46038" rIns="93662" bIns="46038"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2054" name="Rectangle 6"/>
          <p:cNvSpPr>
            <a:spLocks noGrp="1" noChangeArrowheads="1"/>
          </p:cNvSpPr>
          <p:nvPr>
            <p:ph type="ftr" sz="quarter" idx="4"/>
          </p:nvPr>
        </p:nvSpPr>
        <p:spPr bwMode="auto">
          <a:xfrm>
            <a:off x="5357813" y="8985250"/>
            <a:ext cx="923925" cy="182563"/>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5pPr marL="457200" lvl="4" algn="r" defTabSz="933450">
              <a:defRPr/>
            </a:lvl5pPr>
          </a:lstStyle>
          <a:p>
            <a:pPr lvl="4">
              <a:defRPr/>
            </a:pPr>
            <a:r>
              <a:rPr lang="en-US" smtClean="0"/>
              <a:t>David Halasz, OakTree Wireless</a:t>
            </a:r>
            <a:endParaRPr lang="en-US"/>
          </a:p>
        </p:txBody>
      </p:sp>
      <p:sp>
        <p:nvSpPr>
          <p:cNvPr id="2055" name="Rectangle 7"/>
          <p:cNvSpPr>
            <a:spLocks noGrp="1" noChangeArrowheads="1"/>
          </p:cNvSpPr>
          <p:nvPr>
            <p:ph type="sldNum" sz="quarter" idx="5"/>
          </p:nvPr>
        </p:nvSpPr>
        <p:spPr bwMode="auto">
          <a:xfrm>
            <a:off x="3222625" y="8985250"/>
            <a:ext cx="512763" cy="182563"/>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defTabSz="933450">
              <a:defRPr/>
            </a:lvl1pPr>
          </a:lstStyle>
          <a:p>
            <a:pPr>
              <a:defRPr/>
            </a:pPr>
            <a:r>
              <a:rPr lang="en-US"/>
              <a:t>Page </a:t>
            </a:r>
            <a:fld id="{7797EB75-BD9E-45DB-A35F-6C321BEA61EF}" type="slidenum">
              <a:rPr lang="en-US"/>
              <a:pPr>
                <a:defRPr/>
              </a:pPr>
              <a:t>‹#›</a:t>
            </a:fld>
            <a:endParaRPr lang="en-US"/>
          </a:p>
        </p:txBody>
      </p:sp>
      <p:sp>
        <p:nvSpPr>
          <p:cNvPr id="2056" name="Rectangle 8"/>
          <p:cNvSpPr>
            <a:spLocks noChangeArrowheads="1"/>
          </p:cNvSpPr>
          <p:nvPr/>
        </p:nvSpPr>
        <p:spPr bwMode="auto">
          <a:xfrm>
            <a:off x="723900" y="8985250"/>
            <a:ext cx="711200" cy="182563"/>
          </a:xfrm>
          <a:prstGeom prst="rect">
            <a:avLst/>
          </a:prstGeom>
          <a:noFill/>
          <a:ln w="9525">
            <a:noFill/>
            <a:miter lim="800000"/>
            <a:headEnd/>
            <a:tailEnd/>
          </a:ln>
          <a:effectLst/>
        </p:spPr>
        <p:txBody>
          <a:bodyPr wrap="none" lIns="0" tIns="0" rIns="0" bIns="0">
            <a:spAutoFit/>
          </a:bodyPr>
          <a:lstStyle/>
          <a:p>
            <a:pPr>
              <a:defRPr/>
            </a:pPr>
            <a:r>
              <a:rPr lang="en-US"/>
              <a:t>Submission</a:t>
            </a:r>
          </a:p>
        </p:txBody>
      </p:sp>
      <p:sp>
        <p:nvSpPr>
          <p:cNvPr id="2057" name="Line 9"/>
          <p:cNvSpPr>
            <a:spLocks noChangeShapeType="1"/>
          </p:cNvSpPr>
          <p:nvPr/>
        </p:nvSpPr>
        <p:spPr bwMode="auto">
          <a:xfrm>
            <a:off x="723900" y="8983663"/>
            <a:ext cx="5486400" cy="0"/>
          </a:xfrm>
          <a:prstGeom prst="line">
            <a:avLst/>
          </a:prstGeom>
          <a:noFill/>
          <a:ln w="12700">
            <a:solidFill>
              <a:schemeClr val="tx1"/>
            </a:solidFill>
            <a:round/>
            <a:headEnd type="none" w="sm" len="sm"/>
            <a:tailEnd type="none" w="sm" len="sm"/>
          </a:ln>
          <a:effectLst/>
        </p:spPr>
        <p:txBody>
          <a:bodyPr wrap="none" anchor="ctr"/>
          <a:lstStyle/>
          <a:p>
            <a:pPr>
              <a:defRPr/>
            </a:pPr>
            <a:endParaRPr lang="en-US"/>
          </a:p>
        </p:txBody>
      </p:sp>
      <p:sp>
        <p:nvSpPr>
          <p:cNvPr id="2058" name="Line 10"/>
          <p:cNvSpPr>
            <a:spLocks noChangeShapeType="1"/>
          </p:cNvSpPr>
          <p:nvPr/>
        </p:nvSpPr>
        <p:spPr bwMode="auto">
          <a:xfrm>
            <a:off x="647700" y="296863"/>
            <a:ext cx="5638800" cy="0"/>
          </a:xfrm>
          <a:prstGeom prst="line">
            <a:avLst/>
          </a:prstGeom>
          <a:noFill/>
          <a:ln w="12700">
            <a:solidFill>
              <a:schemeClr val="tx1"/>
            </a:solidFill>
            <a:round/>
            <a:headEnd type="none" w="sm" len="sm"/>
            <a:tailEnd type="none" w="sm" len="sm"/>
          </a:ln>
          <a:effectLst/>
        </p:spPr>
        <p:txBody>
          <a:bodyPr wrap="none" anchor="ctr"/>
          <a:lstStyle/>
          <a:p>
            <a:pPr>
              <a:defRPr/>
            </a:pPr>
            <a:endParaRPr lang="en-US"/>
          </a:p>
        </p:txBody>
      </p:sp>
    </p:spTree>
    <p:extLst>
      <p:ext uri="{BB962C8B-B14F-4D97-AF65-F5344CB8AC3E}">
        <p14:creationId xmlns:p14="http://schemas.microsoft.com/office/powerpoint/2010/main" val="758455348"/>
      </p:ext>
    </p:extLst>
  </p:cSld>
  <p:clrMap bg1="lt1" tx1="dk1" bg2="lt2" tx2="dk2" accent1="accent1" accent2="accent2" accent3="accent3" accent4="accent4" accent5="accent5" accent6="accent6" hlink="hlink" folHlink="folHlink"/>
  <p:hf/>
  <p:notesStyle>
    <a:lvl1pPr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1143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2286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3429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4572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hdr" sz="quarter"/>
          </p:nvPr>
        </p:nvSpPr>
        <p:spPr>
          <a:noFill/>
        </p:spPr>
        <p:txBody>
          <a:bodyPr/>
          <a:lstStyle/>
          <a:p>
            <a:r>
              <a:rPr lang="en-US" smtClean="0"/>
              <a:t>doc.: IEEE 802.11-10/0xxxr0</a:t>
            </a:r>
          </a:p>
        </p:txBody>
      </p:sp>
      <p:sp>
        <p:nvSpPr>
          <p:cNvPr id="24579" name="Rectangle 3"/>
          <p:cNvSpPr>
            <a:spLocks noGrp="1" noChangeArrowheads="1"/>
          </p:cNvSpPr>
          <p:nvPr>
            <p:ph type="dt" sz="quarter" idx="1"/>
          </p:nvPr>
        </p:nvSpPr>
        <p:spPr>
          <a:noFill/>
        </p:spPr>
        <p:txBody>
          <a:bodyPr/>
          <a:lstStyle/>
          <a:p>
            <a:r>
              <a:rPr lang="en-US" smtClean="0"/>
              <a:t>Month Year</a:t>
            </a:r>
          </a:p>
        </p:txBody>
      </p:sp>
      <p:sp>
        <p:nvSpPr>
          <p:cNvPr id="24580" name="Rectangle 6"/>
          <p:cNvSpPr>
            <a:spLocks noGrp="1" noChangeArrowheads="1"/>
          </p:cNvSpPr>
          <p:nvPr>
            <p:ph type="ftr" sz="quarter" idx="4"/>
          </p:nvPr>
        </p:nvSpPr>
        <p:spPr>
          <a:noFill/>
        </p:spPr>
        <p:txBody>
          <a:bodyPr/>
          <a:lstStyle/>
          <a:p>
            <a:pPr lvl="4"/>
            <a:r>
              <a:rPr lang="en-US" smtClean="0"/>
              <a:t>David Halasz, OakTree Wireless</a:t>
            </a:r>
          </a:p>
        </p:txBody>
      </p:sp>
      <p:sp>
        <p:nvSpPr>
          <p:cNvPr id="24581" name="Rectangle 7"/>
          <p:cNvSpPr>
            <a:spLocks noGrp="1" noChangeArrowheads="1"/>
          </p:cNvSpPr>
          <p:nvPr>
            <p:ph type="sldNum" sz="quarter" idx="5"/>
          </p:nvPr>
        </p:nvSpPr>
        <p:spPr>
          <a:noFill/>
        </p:spPr>
        <p:txBody>
          <a:bodyPr/>
          <a:lstStyle/>
          <a:p>
            <a:r>
              <a:rPr lang="en-US" smtClean="0"/>
              <a:t>Page </a:t>
            </a:r>
            <a:fld id="{EAA737DE-91F0-4B7D-8A18-ED5F5E01B10B}" type="slidenum">
              <a:rPr lang="en-US" smtClean="0"/>
              <a:pPr/>
              <a:t>1</a:t>
            </a:fld>
            <a:endParaRPr lang="en-US" smtClean="0"/>
          </a:p>
        </p:txBody>
      </p:sp>
      <p:sp>
        <p:nvSpPr>
          <p:cNvPr id="24582" name="Rectangle 2"/>
          <p:cNvSpPr>
            <a:spLocks noGrp="1" noRot="1" noChangeAspect="1" noChangeArrowheads="1" noTextEdit="1"/>
          </p:cNvSpPr>
          <p:nvPr>
            <p:ph type="sldImg"/>
          </p:nvPr>
        </p:nvSpPr>
        <p:spPr>
          <a:xfrm>
            <a:off x="1154113" y="701675"/>
            <a:ext cx="4625975" cy="3468688"/>
          </a:xfrm>
          <a:ln/>
        </p:spPr>
      </p:sp>
      <p:sp>
        <p:nvSpPr>
          <p:cNvPr id="24583" name="Rectangle 3"/>
          <p:cNvSpPr>
            <a:spLocks noGrp="1" noChangeArrowheads="1"/>
          </p:cNvSpPr>
          <p:nvPr>
            <p:ph type="body" idx="1"/>
          </p:nvPr>
        </p:nvSpPr>
        <p:spPr>
          <a:noFill/>
          <a:ln/>
        </p:spPr>
        <p:txBody>
          <a:bodyPr/>
          <a:lstStyle/>
          <a:p>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54113" y="701675"/>
            <a:ext cx="4625975" cy="3468688"/>
          </a:xfrm>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pPr>
              <a:defRPr/>
            </a:pPr>
            <a:r>
              <a:rPr lang="en-US" smtClean="0"/>
              <a:t>doc.: IEEE 802.11-10/0xxxr0</a:t>
            </a:r>
            <a:endParaRPr lang="en-US"/>
          </a:p>
        </p:txBody>
      </p:sp>
      <p:sp>
        <p:nvSpPr>
          <p:cNvPr id="5" name="Date Placeholder 4"/>
          <p:cNvSpPr>
            <a:spLocks noGrp="1"/>
          </p:cNvSpPr>
          <p:nvPr>
            <p:ph type="dt" idx="11"/>
          </p:nvPr>
        </p:nvSpPr>
        <p:spPr/>
        <p:txBody>
          <a:bodyPr/>
          <a:lstStyle/>
          <a:p>
            <a:pPr>
              <a:defRPr/>
            </a:pPr>
            <a:r>
              <a:rPr lang="en-US" smtClean="0"/>
              <a:t>Month Year</a:t>
            </a:r>
            <a:endParaRPr lang="en-US"/>
          </a:p>
        </p:txBody>
      </p:sp>
      <p:sp>
        <p:nvSpPr>
          <p:cNvPr id="6" name="Footer Placeholder 5"/>
          <p:cNvSpPr>
            <a:spLocks noGrp="1"/>
          </p:cNvSpPr>
          <p:nvPr>
            <p:ph type="ftr" sz="quarter" idx="12"/>
          </p:nvPr>
        </p:nvSpPr>
        <p:spPr/>
        <p:txBody>
          <a:bodyPr/>
          <a:lstStyle/>
          <a:p>
            <a:pPr lvl="4">
              <a:defRPr/>
            </a:pPr>
            <a:r>
              <a:rPr lang="en-US" smtClean="0"/>
              <a:t>David Halasz, OakTree Wireless</a:t>
            </a:r>
            <a:endParaRPr lang="en-US"/>
          </a:p>
        </p:txBody>
      </p:sp>
      <p:sp>
        <p:nvSpPr>
          <p:cNvPr id="7" name="Slide Number Placeholder 6"/>
          <p:cNvSpPr>
            <a:spLocks noGrp="1"/>
          </p:cNvSpPr>
          <p:nvPr>
            <p:ph type="sldNum" sz="quarter" idx="13"/>
          </p:nvPr>
        </p:nvSpPr>
        <p:spPr/>
        <p:txBody>
          <a:bodyPr/>
          <a:lstStyle/>
          <a:p>
            <a:pPr>
              <a:defRPr/>
            </a:pPr>
            <a:r>
              <a:rPr lang="en-US" smtClean="0"/>
              <a:t>Page </a:t>
            </a:r>
            <a:fld id="{7797EB75-BD9E-45DB-A35F-6C321BEA61EF}" type="slidenum">
              <a:rPr lang="en-US" smtClean="0"/>
              <a:pPr>
                <a:defRPr/>
              </a:pPr>
              <a:t>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7"/>
          <p:cNvSpPr>
            <a:spLocks noGrp="1" noChangeArrowheads="1"/>
          </p:cNvSpPr>
          <p:nvPr>
            <p:ph type="sldNum" sz="quarter" idx="5"/>
          </p:nvPr>
        </p:nvSpPr>
        <p:spPr>
          <a:xfrm>
            <a:off x="3658444" y="8985250"/>
            <a:ext cx="76944" cy="184666"/>
          </a:xfrm>
          <a:noFill/>
        </p:spPr>
        <p:txBody>
          <a:bodyPr/>
          <a:lstStyle/>
          <a:p>
            <a:fld id="{C148BCD9-3FFE-463B-8303-E45EFEBFB909}" type="slidenum">
              <a:rPr lang="en-US"/>
              <a:pPr/>
              <a:t>12</a:t>
            </a:fld>
            <a:endParaRPr lang="en-US"/>
          </a:p>
        </p:txBody>
      </p:sp>
      <p:sp>
        <p:nvSpPr>
          <p:cNvPr id="8195" name="Rectangle 1026"/>
          <p:cNvSpPr>
            <a:spLocks noGrp="1" noChangeArrowheads="1"/>
          </p:cNvSpPr>
          <p:nvPr>
            <p:ph type="body" idx="1"/>
          </p:nvPr>
        </p:nvSpPr>
        <p:spPr>
          <a:noFill/>
          <a:ln/>
        </p:spPr>
        <p:txBody>
          <a:bodyPr lIns="91678" tIns="45035" rIns="91678" bIns="45035"/>
          <a:lstStyle/>
          <a:p>
            <a:endParaRPr lang="en-GB" smtClean="0"/>
          </a:p>
        </p:txBody>
      </p:sp>
      <p:sp>
        <p:nvSpPr>
          <p:cNvPr id="8196" name="Rectangle 1027"/>
          <p:cNvSpPr>
            <a:spLocks noGrp="1" noRot="1" noChangeAspect="1" noChangeArrowheads="1" noTextEdit="1"/>
          </p:cNvSpPr>
          <p:nvPr>
            <p:ph type="sldImg"/>
          </p:nvPr>
        </p:nvSpPr>
        <p:spPr>
          <a:xfrm>
            <a:off x="1154113" y="701675"/>
            <a:ext cx="4625975" cy="3468688"/>
          </a:xfrm>
          <a:ln w="12700" cap="flat">
            <a:solidFill>
              <a:schemeClr val="tx1"/>
            </a:solidFill>
          </a:ln>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7"/>
          <p:cNvSpPr>
            <a:spLocks noGrp="1" noChangeArrowheads="1"/>
          </p:cNvSpPr>
          <p:nvPr>
            <p:ph type="sldNum" sz="quarter" idx="5"/>
          </p:nvPr>
        </p:nvSpPr>
        <p:spPr>
          <a:xfrm>
            <a:off x="3658444" y="8985250"/>
            <a:ext cx="76944" cy="184666"/>
          </a:xfrm>
          <a:noFill/>
        </p:spPr>
        <p:txBody>
          <a:bodyPr/>
          <a:lstStyle/>
          <a:p>
            <a:fld id="{891470CF-0790-429C-9C1E-DF2518FDE296}" type="slidenum">
              <a:rPr lang="en-US"/>
              <a:pPr/>
              <a:t>13</a:t>
            </a:fld>
            <a:endParaRPr lang="en-US"/>
          </a:p>
        </p:txBody>
      </p:sp>
      <p:sp>
        <p:nvSpPr>
          <p:cNvPr id="9219" name="Rectangle 2"/>
          <p:cNvSpPr>
            <a:spLocks noGrp="1" noRot="1" noChangeAspect="1" noChangeArrowheads="1" noTextEdit="1"/>
          </p:cNvSpPr>
          <p:nvPr>
            <p:ph type="sldImg"/>
          </p:nvPr>
        </p:nvSpPr>
        <p:spPr>
          <a:xfrm>
            <a:off x="1154113" y="701675"/>
            <a:ext cx="4625975" cy="3468688"/>
          </a:xfrm>
          <a:ln/>
        </p:spPr>
      </p:sp>
      <p:sp>
        <p:nvSpPr>
          <p:cNvPr id="9220" name="Rectangle 3"/>
          <p:cNvSpPr>
            <a:spLocks noGrp="1" noChangeArrowheads="1"/>
          </p:cNvSpPr>
          <p:nvPr>
            <p:ph type="body" idx="1"/>
          </p:nvPr>
        </p:nvSpPr>
        <p:spPr>
          <a:noFill/>
          <a:ln/>
        </p:spPr>
        <p:txBody>
          <a:bodyPr/>
          <a:lstStyle/>
          <a:p>
            <a:endParaRPr lang="en-GB"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7"/>
          <p:cNvSpPr>
            <a:spLocks noGrp="1" noChangeArrowheads="1"/>
          </p:cNvSpPr>
          <p:nvPr>
            <p:ph type="sldNum" sz="quarter" idx="5"/>
          </p:nvPr>
        </p:nvSpPr>
        <p:spPr>
          <a:xfrm>
            <a:off x="3658444" y="8985250"/>
            <a:ext cx="76944" cy="184666"/>
          </a:xfrm>
          <a:noFill/>
        </p:spPr>
        <p:txBody>
          <a:bodyPr/>
          <a:lstStyle/>
          <a:p>
            <a:fld id="{38806DBD-9021-47CD-A4C0-7EADB7D8BB53}" type="slidenum">
              <a:rPr lang="en-US"/>
              <a:pPr/>
              <a:t>16</a:t>
            </a:fld>
            <a:endParaRPr lang="en-US"/>
          </a:p>
        </p:txBody>
      </p:sp>
      <p:sp>
        <p:nvSpPr>
          <p:cNvPr id="10243" name="Rectangle 2"/>
          <p:cNvSpPr>
            <a:spLocks noGrp="1" noRot="1" noChangeAspect="1" noChangeArrowheads="1" noTextEdit="1"/>
          </p:cNvSpPr>
          <p:nvPr>
            <p:ph type="sldImg"/>
          </p:nvPr>
        </p:nvSpPr>
        <p:spPr>
          <a:xfrm>
            <a:off x="1154113" y="701675"/>
            <a:ext cx="4625975" cy="3468688"/>
          </a:xfrm>
          <a:ln/>
        </p:spPr>
      </p:sp>
      <p:sp>
        <p:nvSpPr>
          <p:cNvPr id="10244" name="Rectangle 3"/>
          <p:cNvSpPr>
            <a:spLocks noGrp="1" noChangeArrowheads="1"/>
          </p:cNvSpPr>
          <p:nvPr>
            <p:ph type="body" idx="1"/>
          </p:nvPr>
        </p:nvSpPr>
        <p:spPr>
          <a:noFill/>
          <a:ln/>
        </p:spPr>
        <p:txBody>
          <a:bodyPr/>
          <a:lstStyle/>
          <a:p>
            <a:endParaRPr lang="en-GB"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p:txBody>
          <a:bodyPr/>
          <a:lstStyle>
            <a:lvl1pPr>
              <a:defRPr/>
            </a:lvl1pPr>
          </a:lstStyle>
          <a:p>
            <a:pPr>
              <a:defRPr/>
            </a:pPr>
            <a:r>
              <a:rPr lang="en-US" smtClean="0"/>
              <a:t>November 2013</a:t>
            </a:r>
            <a:endParaRPr lang="en-US"/>
          </a:p>
        </p:txBody>
      </p:sp>
      <p:sp>
        <p:nvSpPr>
          <p:cNvPr id="5" name="Rectangle 5"/>
          <p:cNvSpPr>
            <a:spLocks noGrp="1" noChangeArrowheads="1"/>
          </p:cNvSpPr>
          <p:nvPr>
            <p:ph type="ftr" sz="quarter" idx="11"/>
          </p:nvPr>
        </p:nvSpPr>
        <p:spPr/>
        <p:txBody>
          <a:bodyPr/>
          <a:lstStyle>
            <a:lvl1pPr>
              <a:defRPr/>
            </a:lvl1pPr>
          </a:lstStyle>
          <a:p>
            <a:pPr>
              <a:defRPr/>
            </a:pPr>
            <a:r>
              <a:rPr lang="en-US" smtClean="0"/>
              <a:t>David Halasz (Qualcomm)</a:t>
            </a:r>
            <a:endParaRPr lang="en-US"/>
          </a:p>
        </p:txBody>
      </p:sp>
      <p:sp>
        <p:nvSpPr>
          <p:cNvPr id="6" name="Rectangle 6"/>
          <p:cNvSpPr>
            <a:spLocks noGrp="1" noChangeArrowheads="1"/>
          </p:cNvSpPr>
          <p:nvPr>
            <p:ph type="sldNum" sz="quarter" idx="12"/>
          </p:nvPr>
        </p:nvSpPr>
        <p:spPr/>
        <p:txBody>
          <a:bodyPr/>
          <a:lstStyle>
            <a:lvl1pPr>
              <a:defRPr/>
            </a:lvl1pPr>
          </a:lstStyle>
          <a:p>
            <a:pPr>
              <a:defRPr/>
            </a:pPr>
            <a:r>
              <a:rPr lang="en-US"/>
              <a:t>Slide </a:t>
            </a:r>
            <a:fld id="{5A27BAEC-4E92-428C-ACCA-21570D1D19F0}"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p:txBody>
          <a:bodyPr/>
          <a:lstStyle>
            <a:lvl1pPr>
              <a:defRPr/>
            </a:lvl1pPr>
          </a:lstStyle>
          <a:p>
            <a:pPr>
              <a:defRPr/>
            </a:pPr>
            <a:r>
              <a:rPr lang="en-US" smtClean="0"/>
              <a:t>November 2013</a:t>
            </a:r>
            <a:endParaRPr lang="en-US"/>
          </a:p>
        </p:txBody>
      </p:sp>
      <p:sp>
        <p:nvSpPr>
          <p:cNvPr id="5" name="Rectangle 5"/>
          <p:cNvSpPr>
            <a:spLocks noGrp="1" noChangeArrowheads="1"/>
          </p:cNvSpPr>
          <p:nvPr>
            <p:ph type="ftr" sz="quarter" idx="11"/>
          </p:nvPr>
        </p:nvSpPr>
        <p:spPr/>
        <p:txBody>
          <a:bodyPr/>
          <a:lstStyle>
            <a:lvl1pPr>
              <a:defRPr/>
            </a:lvl1pPr>
          </a:lstStyle>
          <a:p>
            <a:pPr>
              <a:defRPr/>
            </a:pPr>
            <a:r>
              <a:rPr lang="en-US" smtClean="0"/>
              <a:t>David Halasz (Qualcomm)</a:t>
            </a:r>
            <a:endParaRPr lang="en-US"/>
          </a:p>
        </p:txBody>
      </p:sp>
      <p:sp>
        <p:nvSpPr>
          <p:cNvPr id="6" name="Rectangle 6"/>
          <p:cNvSpPr>
            <a:spLocks noGrp="1" noChangeArrowheads="1"/>
          </p:cNvSpPr>
          <p:nvPr>
            <p:ph type="sldNum" sz="quarter" idx="12"/>
          </p:nvPr>
        </p:nvSpPr>
        <p:spPr/>
        <p:txBody>
          <a:bodyPr/>
          <a:lstStyle>
            <a:lvl1pPr>
              <a:defRPr/>
            </a:lvl1pPr>
          </a:lstStyle>
          <a:p>
            <a:pPr>
              <a:defRPr/>
            </a:pPr>
            <a:r>
              <a:rPr lang="en-US"/>
              <a:t>Slide </a:t>
            </a:r>
            <a:fld id="{00B8A76E-7BA7-4C9B-837C-355FCD7B160F}"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85800"/>
            <a:ext cx="1943100" cy="54102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85800" y="685800"/>
            <a:ext cx="5676900" cy="5410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p:txBody>
          <a:bodyPr/>
          <a:lstStyle>
            <a:lvl1pPr>
              <a:defRPr/>
            </a:lvl1pPr>
          </a:lstStyle>
          <a:p>
            <a:pPr>
              <a:defRPr/>
            </a:pPr>
            <a:r>
              <a:rPr lang="en-US" smtClean="0"/>
              <a:t>November 2013</a:t>
            </a:r>
            <a:endParaRPr lang="en-US"/>
          </a:p>
        </p:txBody>
      </p:sp>
      <p:sp>
        <p:nvSpPr>
          <p:cNvPr id="5" name="Rectangle 5"/>
          <p:cNvSpPr>
            <a:spLocks noGrp="1" noChangeArrowheads="1"/>
          </p:cNvSpPr>
          <p:nvPr>
            <p:ph type="ftr" sz="quarter" idx="11"/>
          </p:nvPr>
        </p:nvSpPr>
        <p:spPr/>
        <p:txBody>
          <a:bodyPr/>
          <a:lstStyle>
            <a:lvl1pPr>
              <a:defRPr/>
            </a:lvl1pPr>
          </a:lstStyle>
          <a:p>
            <a:pPr>
              <a:defRPr/>
            </a:pPr>
            <a:r>
              <a:rPr lang="en-US" smtClean="0"/>
              <a:t>David Halasz (Qualcomm)</a:t>
            </a:r>
            <a:endParaRPr lang="en-US"/>
          </a:p>
        </p:txBody>
      </p:sp>
      <p:sp>
        <p:nvSpPr>
          <p:cNvPr id="6" name="Rectangle 6"/>
          <p:cNvSpPr>
            <a:spLocks noGrp="1" noChangeArrowheads="1"/>
          </p:cNvSpPr>
          <p:nvPr>
            <p:ph type="sldNum" sz="quarter" idx="12"/>
          </p:nvPr>
        </p:nvSpPr>
        <p:spPr/>
        <p:txBody>
          <a:bodyPr/>
          <a:lstStyle>
            <a:lvl1pPr>
              <a:defRPr/>
            </a:lvl1pPr>
          </a:lstStyle>
          <a:p>
            <a:pPr>
              <a:defRPr/>
            </a:pPr>
            <a:r>
              <a:rPr lang="en-US"/>
              <a:t>Slide </a:t>
            </a:r>
            <a:fld id="{BAA5FCF3-553F-4D02-B98B-995DD4F30E1B}"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xfrm>
            <a:off x="696913" y="332601"/>
            <a:ext cx="1327351" cy="276999"/>
          </a:xfrm>
        </p:spPr>
        <p:txBody>
          <a:bodyPr/>
          <a:lstStyle>
            <a:lvl1pPr>
              <a:defRPr/>
            </a:lvl1pPr>
          </a:lstStyle>
          <a:p>
            <a:pPr>
              <a:defRPr/>
            </a:pPr>
            <a:r>
              <a:rPr lang="en-US" smtClean="0"/>
              <a:t>November 2013</a:t>
            </a:r>
            <a:endParaRPr lang="en-US" dirty="0"/>
          </a:p>
        </p:txBody>
      </p:sp>
      <p:sp>
        <p:nvSpPr>
          <p:cNvPr id="5" name="Rectangle 5"/>
          <p:cNvSpPr>
            <a:spLocks noGrp="1" noChangeArrowheads="1"/>
          </p:cNvSpPr>
          <p:nvPr>
            <p:ph type="ftr" sz="quarter" idx="11"/>
          </p:nvPr>
        </p:nvSpPr>
        <p:spPr/>
        <p:txBody>
          <a:bodyPr/>
          <a:lstStyle>
            <a:lvl1pPr>
              <a:defRPr/>
            </a:lvl1pPr>
          </a:lstStyle>
          <a:p>
            <a:pPr>
              <a:defRPr/>
            </a:pPr>
            <a:r>
              <a:rPr lang="en-US" smtClean="0"/>
              <a:t>David Halasz (Qualcomm)</a:t>
            </a:r>
            <a:endParaRPr lang="en-US"/>
          </a:p>
        </p:txBody>
      </p:sp>
      <p:sp>
        <p:nvSpPr>
          <p:cNvPr id="6" name="Rectangle 6"/>
          <p:cNvSpPr>
            <a:spLocks noGrp="1" noChangeArrowheads="1"/>
          </p:cNvSpPr>
          <p:nvPr>
            <p:ph type="sldNum" sz="quarter" idx="12"/>
          </p:nvPr>
        </p:nvSpPr>
        <p:spPr/>
        <p:txBody>
          <a:bodyPr/>
          <a:lstStyle>
            <a:lvl1pPr>
              <a:defRPr/>
            </a:lvl1pPr>
          </a:lstStyle>
          <a:p>
            <a:pPr>
              <a:defRPr/>
            </a:pPr>
            <a:r>
              <a:rPr lang="en-US"/>
              <a:t>Slide </a:t>
            </a:r>
            <a:fld id="{9F280238-5E03-4A90-BACD-D800220B2674}"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p:txBody>
          <a:bodyPr/>
          <a:lstStyle>
            <a:lvl1pPr>
              <a:defRPr/>
            </a:lvl1pPr>
          </a:lstStyle>
          <a:p>
            <a:pPr>
              <a:defRPr/>
            </a:pPr>
            <a:r>
              <a:rPr lang="en-US" smtClean="0"/>
              <a:t>November 2013</a:t>
            </a:r>
            <a:endParaRPr lang="en-US"/>
          </a:p>
        </p:txBody>
      </p:sp>
      <p:sp>
        <p:nvSpPr>
          <p:cNvPr id="5" name="Rectangle 5"/>
          <p:cNvSpPr>
            <a:spLocks noGrp="1" noChangeArrowheads="1"/>
          </p:cNvSpPr>
          <p:nvPr>
            <p:ph type="ftr" sz="quarter" idx="11"/>
          </p:nvPr>
        </p:nvSpPr>
        <p:spPr/>
        <p:txBody>
          <a:bodyPr/>
          <a:lstStyle>
            <a:lvl1pPr>
              <a:defRPr/>
            </a:lvl1pPr>
          </a:lstStyle>
          <a:p>
            <a:pPr>
              <a:defRPr/>
            </a:pPr>
            <a:r>
              <a:rPr lang="en-US" smtClean="0"/>
              <a:t>David Halasz (Qualcomm)</a:t>
            </a:r>
            <a:endParaRPr lang="en-US"/>
          </a:p>
        </p:txBody>
      </p:sp>
      <p:sp>
        <p:nvSpPr>
          <p:cNvPr id="6" name="Rectangle 6"/>
          <p:cNvSpPr>
            <a:spLocks noGrp="1" noChangeArrowheads="1"/>
          </p:cNvSpPr>
          <p:nvPr>
            <p:ph type="sldNum" sz="quarter" idx="12"/>
          </p:nvPr>
        </p:nvSpPr>
        <p:spPr/>
        <p:txBody>
          <a:bodyPr/>
          <a:lstStyle>
            <a:lvl1pPr>
              <a:defRPr/>
            </a:lvl1pPr>
          </a:lstStyle>
          <a:p>
            <a:pPr>
              <a:defRPr/>
            </a:pPr>
            <a:r>
              <a:rPr lang="en-US"/>
              <a:t>Slide </a:t>
            </a:r>
            <a:fld id="{3757BC58-BACD-405D-B618-E32E80D6B6EC}"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p:txBody>
          <a:bodyPr/>
          <a:lstStyle>
            <a:lvl1pPr>
              <a:defRPr/>
            </a:lvl1pPr>
          </a:lstStyle>
          <a:p>
            <a:pPr>
              <a:defRPr/>
            </a:pPr>
            <a:r>
              <a:rPr lang="en-US" smtClean="0"/>
              <a:t>November 2013</a:t>
            </a:r>
            <a:endParaRPr lang="en-US"/>
          </a:p>
        </p:txBody>
      </p:sp>
      <p:sp>
        <p:nvSpPr>
          <p:cNvPr id="6" name="Rectangle 5"/>
          <p:cNvSpPr>
            <a:spLocks noGrp="1" noChangeArrowheads="1"/>
          </p:cNvSpPr>
          <p:nvPr>
            <p:ph type="ftr" sz="quarter" idx="11"/>
          </p:nvPr>
        </p:nvSpPr>
        <p:spPr/>
        <p:txBody>
          <a:bodyPr/>
          <a:lstStyle>
            <a:lvl1pPr>
              <a:defRPr/>
            </a:lvl1pPr>
          </a:lstStyle>
          <a:p>
            <a:pPr>
              <a:defRPr/>
            </a:pPr>
            <a:r>
              <a:rPr lang="en-US" smtClean="0"/>
              <a:t>David Halasz (Qualcomm)</a:t>
            </a:r>
            <a:endParaRPr lang="en-US"/>
          </a:p>
        </p:txBody>
      </p:sp>
      <p:sp>
        <p:nvSpPr>
          <p:cNvPr id="7" name="Rectangle 6"/>
          <p:cNvSpPr>
            <a:spLocks noGrp="1" noChangeArrowheads="1"/>
          </p:cNvSpPr>
          <p:nvPr>
            <p:ph type="sldNum" sz="quarter" idx="12"/>
          </p:nvPr>
        </p:nvSpPr>
        <p:spPr/>
        <p:txBody>
          <a:bodyPr/>
          <a:lstStyle>
            <a:lvl1pPr>
              <a:defRPr/>
            </a:lvl1pPr>
          </a:lstStyle>
          <a:p>
            <a:pPr>
              <a:defRPr/>
            </a:pPr>
            <a:r>
              <a:rPr lang="en-US"/>
              <a:t>Slide </a:t>
            </a:r>
            <a:fld id="{B438A36A-A85A-4993-AA9A-DAE717E40F6A}"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p:txBody>
          <a:bodyPr/>
          <a:lstStyle>
            <a:lvl1pPr>
              <a:defRPr/>
            </a:lvl1pPr>
          </a:lstStyle>
          <a:p>
            <a:pPr>
              <a:defRPr/>
            </a:pPr>
            <a:r>
              <a:rPr lang="en-US" smtClean="0"/>
              <a:t>November 2013</a:t>
            </a:r>
            <a:endParaRPr lang="en-US"/>
          </a:p>
        </p:txBody>
      </p:sp>
      <p:sp>
        <p:nvSpPr>
          <p:cNvPr id="8" name="Rectangle 5"/>
          <p:cNvSpPr>
            <a:spLocks noGrp="1" noChangeArrowheads="1"/>
          </p:cNvSpPr>
          <p:nvPr>
            <p:ph type="ftr" sz="quarter" idx="11"/>
          </p:nvPr>
        </p:nvSpPr>
        <p:spPr/>
        <p:txBody>
          <a:bodyPr/>
          <a:lstStyle>
            <a:lvl1pPr>
              <a:defRPr/>
            </a:lvl1pPr>
          </a:lstStyle>
          <a:p>
            <a:pPr>
              <a:defRPr/>
            </a:pPr>
            <a:r>
              <a:rPr lang="en-US" smtClean="0"/>
              <a:t>David Halasz (Qualcomm)</a:t>
            </a:r>
            <a:endParaRPr lang="en-US"/>
          </a:p>
        </p:txBody>
      </p:sp>
      <p:sp>
        <p:nvSpPr>
          <p:cNvPr id="9" name="Rectangle 6"/>
          <p:cNvSpPr>
            <a:spLocks noGrp="1" noChangeArrowheads="1"/>
          </p:cNvSpPr>
          <p:nvPr>
            <p:ph type="sldNum" sz="quarter" idx="12"/>
          </p:nvPr>
        </p:nvSpPr>
        <p:spPr/>
        <p:txBody>
          <a:bodyPr/>
          <a:lstStyle>
            <a:lvl1pPr>
              <a:defRPr/>
            </a:lvl1pPr>
          </a:lstStyle>
          <a:p>
            <a:pPr>
              <a:defRPr/>
            </a:pPr>
            <a:r>
              <a:rPr lang="en-US"/>
              <a:t>Slide </a:t>
            </a:r>
            <a:fld id="{26762A5E-7C72-410F-BAC3-6E6D2737995E}"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p:txBody>
          <a:bodyPr/>
          <a:lstStyle>
            <a:lvl1pPr>
              <a:defRPr/>
            </a:lvl1pPr>
          </a:lstStyle>
          <a:p>
            <a:pPr>
              <a:defRPr/>
            </a:pPr>
            <a:r>
              <a:rPr lang="en-US" smtClean="0"/>
              <a:t>November 2013</a:t>
            </a:r>
            <a:endParaRPr lang="en-US"/>
          </a:p>
        </p:txBody>
      </p:sp>
      <p:sp>
        <p:nvSpPr>
          <p:cNvPr id="4" name="Rectangle 5"/>
          <p:cNvSpPr>
            <a:spLocks noGrp="1" noChangeArrowheads="1"/>
          </p:cNvSpPr>
          <p:nvPr>
            <p:ph type="ftr" sz="quarter" idx="11"/>
          </p:nvPr>
        </p:nvSpPr>
        <p:spPr/>
        <p:txBody>
          <a:bodyPr/>
          <a:lstStyle>
            <a:lvl1pPr>
              <a:defRPr/>
            </a:lvl1pPr>
          </a:lstStyle>
          <a:p>
            <a:pPr>
              <a:defRPr/>
            </a:pPr>
            <a:r>
              <a:rPr lang="en-US" smtClean="0"/>
              <a:t>David Halasz (Qualcomm)</a:t>
            </a:r>
            <a:endParaRPr lang="en-US"/>
          </a:p>
        </p:txBody>
      </p:sp>
      <p:sp>
        <p:nvSpPr>
          <p:cNvPr id="5" name="Rectangle 6"/>
          <p:cNvSpPr>
            <a:spLocks noGrp="1" noChangeArrowheads="1"/>
          </p:cNvSpPr>
          <p:nvPr>
            <p:ph type="sldNum" sz="quarter" idx="12"/>
          </p:nvPr>
        </p:nvSpPr>
        <p:spPr/>
        <p:txBody>
          <a:bodyPr/>
          <a:lstStyle>
            <a:lvl1pPr>
              <a:defRPr/>
            </a:lvl1pPr>
          </a:lstStyle>
          <a:p>
            <a:pPr>
              <a:defRPr/>
            </a:pPr>
            <a:r>
              <a:rPr lang="en-US"/>
              <a:t>Slide </a:t>
            </a:r>
            <a:fld id="{4818DF38-7C2F-431A-BC51-697330729583}"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p:txBody>
          <a:bodyPr/>
          <a:lstStyle>
            <a:lvl1pPr>
              <a:defRPr/>
            </a:lvl1pPr>
          </a:lstStyle>
          <a:p>
            <a:pPr>
              <a:defRPr/>
            </a:pPr>
            <a:r>
              <a:rPr lang="en-US" smtClean="0"/>
              <a:t>November 2013</a:t>
            </a:r>
            <a:endParaRPr lang="en-US"/>
          </a:p>
        </p:txBody>
      </p:sp>
      <p:sp>
        <p:nvSpPr>
          <p:cNvPr id="3" name="Rectangle 5"/>
          <p:cNvSpPr>
            <a:spLocks noGrp="1" noChangeArrowheads="1"/>
          </p:cNvSpPr>
          <p:nvPr>
            <p:ph type="ftr" sz="quarter" idx="11"/>
          </p:nvPr>
        </p:nvSpPr>
        <p:spPr/>
        <p:txBody>
          <a:bodyPr/>
          <a:lstStyle>
            <a:lvl1pPr>
              <a:defRPr/>
            </a:lvl1pPr>
          </a:lstStyle>
          <a:p>
            <a:pPr>
              <a:defRPr/>
            </a:pPr>
            <a:r>
              <a:rPr lang="en-US" smtClean="0"/>
              <a:t>David Halasz (Qualcomm)</a:t>
            </a:r>
            <a:endParaRPr lang="en-US"/>
          </a:p>
        </p:txBody>
      </p:sp>
      <p:sp>
        <p:nvSpPr>
          <p:cNvPr id="4" name="Rectangle 6"/>
          <p:cNvSpPr>
            <a:spLocks noGrp="1" noChangeArrowheads="1"/>
          </p:cNvSpPr>
          <p:nvPr>
            <p:ph type="sldNum" sz="quarter" idx="12"/>
          </p:nvPr>
        </p:nvSpPr>
        <p:spPr/>
        <p:txBody>
          <a:bodyPr/>
          <a:lstStyle>
            <a:lvl1pPr>
              <a:defRPr/>
            </a:lvl1pPr>
          </a:lstStyle>
          <a:p>
            <a:pPr>
              <a:defRPr/>
            </a:pPr>
            <a:r>
              <a:rPr lang="en-US"/>
              <a:t>Slide </a:t>
            </a:r>
            <a:fld id="{25721EC0-9E3F-4D94-B125-3AEE1BE7499A}"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p:txBody>
          <a:bodyPr/>
          <a:lstStyle>
            <a:lvl1pPr>
              <a:defRPr/>
            </a:lvl1pPr>
          </a:lstStyle>
          <a:p>
            <a:pPr>
              <a:defRPr/>
            </a:pPr>
            <a:r>
              <a:rPr lang="en-US" smtClean="0"/>
              <a:t>November 2013</a:t>
            </a:r>
            <a:endParaRPr lang="en-US"/>
          </a:p>
        </p:txBody>
      </p:sp>
      <p:sp>
        <p:nvSpPr>
          <p:cNvPr id="6" name="Rectangle 5"/>
          <p:cNvSpPr>
            <a:spLocks noGrp="1" noChangeArrowheads="1"/>
          </p:cNvSpPr>
          <p:nvPr>
            <p:ph type="ftr" sz="quarter" idx="11"/>
          </p:nvPr>
        </p:nvSpPr>
        <p:spPr/>
        <p:txBody>
          <a:bodyPr/>
          <a:lstStyle>
            <a:lvl1pPr>
              <a:defRPr/>
            </a:lvl1pPr>
          </a:lstStyle>
          <a:p>
            <a:pPr>
              <a:defRPr/>
            </a:pPr>
            <a:r>
              <a:rPr lang="en-US" smtClean="0"/>
              <a:t>David Halasz (Qualcomm)</a:t>
            </a:r>
            <a:endParaRPr lang="en-US"/>
          </a:p>
        </p:txBody>
      </p:sp>
      <p:sp>
        <p:nvSpPr>
          <p:cNvPr id="7" name="Rectangle 6"/>
          <p:cNvSpPr>
            <a:spLocks noGrp="1" noChangeArrowheads="1"/>
          </p:cNvSpPr>
          <p:nvPr>
            <p:ph type="sldNum" sz="quarter" idx="12"/>
          </p:nvPr>
        </p:nvSpPr>
        <p:spPr/>
        <p:txBody>
          <a:bodyPr/>
          <a:lstStyle>
            <a:lvl1pPr>
              <a:defRPr/>
            </a:lvl1pPr>
          </a:lstStyle>
          <a:p>
            <a:pPr>
              <a:defRPr/>
            </a:pPr>
            <a:r>
              <a:rPr lang="en-US"/>
              <a:t>Slide </a:t>
            </a:r>
            <a:fld id="{30909BE1-62D5-4B97-94AD-A28DFF66D96D}"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p:txBody>
          <a:bodyPr/>
          <a:lstStyle>
            <a:lvl1pPr>
              <a:defRPr/>
            </a:lvl1pPr>
          </a:lstStyle>
          <a:p>
            <a:pPr>
              <a:defRPr/>
            </a:pPr>
            <a:r>
              <a:rPr lang="en-US" smtClean="0"/>
              <a:t>November 2013</a:t>
            </a:r>
            <a:endParaRPr lang="en-US"/>
          </a:p>
        </p:txBody>
      </p:sp>
      <p:sp>
        <p:nvSpPr>
          <p:cNvPr id="6" name="Rectangle 5"/>
          <p:cNvSpPr>
            <a:spLocks noGrp="1" noChangeArrowheads="1"/>
          </p:cNvSpPr>
          <p:nvPr>
            <p:ph type="ftr" sz="quarter" idx="11"/>
          </p:nvPr>
        </p:nvSpPr>
        <p:spPr/>
        <p:txBody>
          <a:bodyPr/>
          <a:lstStyle>
            <a:lvl1pPr>
              <a:defRPr/>
            </a:lvl1pPr>
          </a:lstStyle>
          <a:p>
            <a:pPr>
              <a:defRPr/>
            </a:pPr>
            <a:r>
              <a:rPr lang="en-US" smtClean="0"/>
              <a:t>David Halasz (Qualcomm)</a:t>
            </a:r>
            <a:endParaRPr lang="en-US"/>
          </a:p>
        </p:txBody>
      </p:sp>
      <p:sp>
        <p:nvSpPr>
          <p:cNvPr id="7" name="Rectangle 6"/>
          <p:cNvSpPr>
            <a:spLocks noGrp="1" noChangeArrowheads="1"/>
          </p:cNvSpPr>
          <p:nvPr>
            <p:ph type="sldNum" sz="quarter" idx="12"/>
          </p:nvPr>
        </p:nvSpPr>
        <p:spPr/>
        <p:txBody>
          <a:bodyPr/>
          <a:lstStyle>
            <a:lvl1pPr>
              <a:defRPr/>
            </a:lvl1pPr>
          </a:lstStyle>
          <a:p>
            <a:pPr>
              <a:defRPr/>
            </a:pPr>
            <a:r>
              <a:rPr lang="en-US"/>
              <a:t>Slide </a:t>
            </a:r>
            <a:fld id="{FD5D6F34-4A63-4A43-9856-E699E89240BC}"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bwMode="auto">
          <a:xfrm>
            <a:off x="685800" y="685800"/>
            <a:ext cx="7772400" cy="1066800"/>
          </a:xfrm>
          <a:prstGeom prst="rect">
            <a:avLst/>
          </a:prstGeom>
          <a:noFill/>
          <a:ln w="9525">
            <a:noFill/>
            <a:miter lim="800000"/>
            <a:headEnd/>
            <a:tailEnd/>
          </a:ln>
        </p:spPr>
        <p:txBody>
          <a:bodyPr vert="horz" wrap="square" lIns="92075" tIns="46038" rIns="92075" bIns="46038" numCol="1" anchor="ctr" anchorCtr="0" compatLnSpc="1">
            <a:prstTxWarp prst="textNoShape">
              <a:avLst/>
            </a:prstTxWarp>
          </a:bodyPr>
          <a:lstStyle/>
          <a:p>
            <a:pPr lvl="0"/>
            <a:r>
              <a:rPr lang="en-US" dirty="0" smtClean="0"/>
              <a:t>Click to edit Master title style</a:t>
            </a:r>
          </a:p>
        </p:txBody>
      </p:sp>
      <p:sp>
        <p:nvSpPr>
          <p:cNvPr id="2051" name="Rectangle 3"/>
          <p:cNvSpPr>
            <a:spLocks noGrp="1" noChangeArrowheads="1"/>
          </p:cNvSpPr>
          <p:nvPr>
            <p:ph type="body" idx="1"/>
          </p:nvPr>
        </p:nvSpPr>
        <p:spPr bwMode="auto">
          <a:xfrm>
            <a:off x="685800" y="1981200"/>
            <a:ext cx="7772400" cy="4114800"/>
          </a:xfrm>
          <a:prstGeom prst="rect">
            <a:avLst/>
          </a:prstGeom>
          <a:noFill/>
          <a:ln w="9525">
            <a:noFill/>
            <a:miter lim="800000"/>
            <a:headEnd/>
            <a:tailEnd/>
          </a:ln>
        </p:spPr>
        <p:txBody>
          <a:bodyPr vert="horz" wrap="square" lIns="92075" tIns="46038" rIns="92075" bIns="46038" numCol="1" anchor="t" anchorCtr="0" compatLnSpc="1">
            <a:prstTxWarp prst="textNoShape">
              <a:avLst/>
            </a:prstTxWarp>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1028" name="Rectangle 4"/>
          <p:cNvSpPr>
            <a:spLocks noGrp="1" noChangeArrowheads="1"/>
          </p:cNvSpPr>
          <p:nvPr>
            <p:ph type="dt" sz="half" idx="2"/>
          </p:nvPr>
        </p:nvSpPr>
        <p:spPr bwMode="auto">
          <a:xfrm>
            <a:off x="696913" y="332601"/>
            <a:ext cx="1579600" cy="276999"/>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a:defRPr sz="1800" b="1"/>
            </a:lvl1pPr>
          </a:lstStyle>
          <a:p>
            <a:pPr>
              <a:defRPr/>
            </a:pPr>
            <a:r>
              <a:rPr lang="en-US" smtClean="0"/>
              <a:t>November 2013</a:t>
            </a:r>
            <a:endParaRPr lang="en-US" dirty="0"/>
          </a:p>
        </p:txBody>
      </p:sp>
      <p:sp>
        <p:nvSpPr>
          <p:cNvPr id="1029" name="Rectangle 5"/>
          <p:cNvSpPr>
            <a:spLocks noGrp="1" noChangeArrowheads="1"/>
          </p:cNvSpPr>
          <p:nvPr>
            <p:ph type="ftr" sz="quarter" idx="3"/>
          </p:nvPr>
        </p:nvSpPr>
        <p:spPr bwMode="auto">
          <a:xfrm>
            <a:off x="7708761" y="6475413"/>
            <a:ext cx="835164" cy="184666"/>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a:defRPr/>
            </a:lvl1pPr>
          </a:lstStyle>
          <a:p>
            <a:pPr>
              <a:defRPr/>
            </a:pPr>
            <a:r>
              <a:rPr lang="en-US" smtClean="0"/>
              <a:t>David Halasz (Qualcomm)</a:t>
            </a:r>
            <a:endParaRPr lang="en-US" dirty="0"/>
          </a:p>
        </p:txBody>
      </p:sp>
      <p:sp>
        <p:nvSpPr>
          <p:cNvPr id="1030" name="Rectangle 6"/>
          <p:cNvSpPr>
            <a:spLocks noGrp="1" noChangeArrowheads="1"/>
          </p:cNvSpPr>
          <p:nvPr>
            <p:ph type="sldNum" sz="quarter" idx="4"/>
          </p:nvPr>
        </p:nvSpPr>
        <p:spPr bwMode="auto">
          <a:xfrm>
            <a:off x="4344988" y="6475413"/>
            <a:ext cx="530225" cy="182562"/>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ctr">
              <a:defRPr/>
            </a:lvl1pPr>
          </a:lstStyle>
          <a:p>
            <a:pPr>
              <a:defRPr/>
            </a:pPr>
            <a:r>
              <a:rPr lang="en-US"/>
              <a:t>Slide </a:t>
            </a:r>
            <a:fld id="{5FCE21BC-3A2D-4A13-9E57-C304A74846AF}" type="slidenum">
              <a:rPr lang="en-US"/>
              <a:pPr>
                <a:defRPr/>
              </a:pPr>
              <a:t>‹#›</a:t>
            </a:fld>
            <a:endParaRPr lang="en-US"/>
          </a:p>
        </p:txBody>
      </p:sp>
      <p:sp>
        <p:nvSpPr>
          <p:cNvPr id="1031" name="Rectangle 7"/>
          <p:cNvSpPr>
            <a:spLocks noChangeArrowheads="1"/>
          </p:cNvSpPr>
          <p:nvPr/>
        </p:nvSpPr>
        <p:spPr bwMode="auto">
          <a:xfrm>
            <a:off x="5047069" y="332601"/>
            <a:ext cx="3398431" cy="276999"/>
          </a:xfrm>
          <a:prstGeom prst="rect">
            <a:avLst/>
          </a:prstGeom>
          <a:noFill/>
          <a:ln w="9525">
            <a:noFill/>
            <a:miter lim="800000"/>
            <a:headEnd/>
            <a:tailEnd/>
          </a:ln>
          <a:effectLst/>
        </p:spPr>
        <p:txBody>
          <a:bodyPr wrap="none" lIns="0" tIns="0" rIns="0" bIns="0" anchor="b">
            <a:spAutoFit/>
          </a:bodyPr>
          <a:lstStyle/>
          <a:p>
            <a:pPr marL="457200" lvl="4" algn="r">
              <a:defRPr/>
            </a:pPr>
            <a:r>
              <a:rPr lang="en-US" sz="1800" b="1" dirty="0"/>
              <a:t>doc.: IEEE </a:t>
            </a:r>
            <a:r>
              <a:rPr lang="en-US" sz="1800" b="1" dirty="0" smtClean="0"/>
              <a:t>802.11-13/1265r4</a:t>
            </a:r>
            <a:endParaRPr lang="en-US" sz="1800" b="1" dirty="0"/>
          </a:p>
        </p:txBody>
      </p:sp>
      <p:sp>
        <p:nvSpPr>
          <p:cNvPr id="1032" name="Line 8"/>
          <p:cNvSpPr>
            <a:spLocks noChangeShapeType="1"/>
          </p:cNvSpPr>
          <p:nvPr/>
        </p:nvSpPr>
        <p:spPr bwMode="auto">
          <a:xfrm>
            <a:off x="685800" y="609600"/>
            <a:ext cx="7772400" cy="0"/>
          </a:xfrm>
          <a:prstGeom prst="line">
            <a:avLst/>
          </a:prstGeom>
          <a:noFill/>
          <a:ln w="12700">
            <a:solidFill>
              <a:schemeClr val="tx1"/>
            </a:solidFill>
            <a:round/>
            <a:headEnd type="none" w="sm" len="sm"/>
            <a:tailEnd type="none" w="sm" len="sm"/>
          </a:ln>
          <a:effectLst/>
        </p:spPr>
        <p:txBody>
          <a:bodyPr wrap="none" anchor="ctr"/>
          <a:lstStyle/>
          <a:p>
            <a:pPr>
              <a:defRPr/>
            </a:pPr>
            <a:endParaRPr lang="en-US"/>
          </a:p>
        </p:txBody>
      </p:sp>
      <p:sp>
        <p:nvSpPr>
          <p:cNvPr id="1033" name="Rectangle 9"/>
          <p:cNvSpPr>
            <a:spLocks noChangeArrowheads="1"/>
          </p:cNvSpPr>
          <p:nvPr/>
        </p:nvSpPr>
        <p:spPr bwMode="auto">
          <a:xfrm>
            <a:off x="685800" y="6475413"/>
            <a:ext cx="711200" cy="182562"/>
          </a:xfrm>
          <a:prstGeom prst="rect">
            <a:avLst/>
          </a:prstGeom>
          <a:noFill/>
          <a:ln w="9525">
            <a:noFill/>
            <a:miter lim="800000"/>
            <a:headEnd/>
            <a:tailEnd/>
          </a:ln>
          <a:effectLst/>
        </p:spPr>
        <p:txBody>
          <a:bodyPr wrap="none" lIns="0" tIns="0" rIns="0" bIns="0">
            <a:spAutoFit/>
          </a:bodyPr>
          <a:lstStyle/>
          <a:p>
            <a:pPr>
              <a:defRPr/>
            </a:pPr>
            <a:r>
              <a:rPr lang="en-US"/>
              <a:t>Submission</a:t>
            </a:r>
          </a:p>
        </p:txBody>
      </p:sp>
      <p:sp>
        <p:nvSpPr>
          <p:cNvPr id="1034" name="Line 10"/>
          <p:cNvSpPr>
            <a:spLocks noChangeShapeType="1"/>
          </p:cNvSpPr>
          <p:nvPr/>
        </p:nvSpPr>
        <p:spPr bwMode="auto">
          <a:xfrm>
            <a:off x="685800" y="6477000"/>
            <a:ext cx="7848600" cy="0"/>
          </a:xfrm>
          <a:prstGeom prst="line">
            <a:avLst/>
          </a:prstGeom>
          <a:noFill/>
          <a:ln w="12700">
            <a:solidFill>
              <a:schemeClr val="tx1"/>
            </a:solidFill>
            <a:round/>
            <a:headEnd type="none" w="sm" len="sm"/>
            <a:tailEnd type="none" w="sm" len="sm"/>
          </a:ln>
          <a:effectLst/>
        </p:spPr>
        <p:txBody>
          <a:bodyPr wrap="none" anchor="ctr"/>
          <a:lstStyle/>
          <a:p>
            <a:pPr>
              <a:defRPr/>
            </a:pPr>
            <a:endParaRPr lang="en-US"/>
          </a:p>
        </p:txBody>
      </p:sp>
    </p:spTree>
  </p:cSld>
  <p:clrMap bg1="lt1" tx1="dk1" bg2="lt2" tx2="dk2" accent1="accent1" accent2="accent2" accent3="accent3" accent4="accent4" accent5="accent5" accent6="accent6" hlink="hlink" folHlink="folHlink"/>
  <p:sldLayoutIdLst>
    <p:sldLayoutId id="2147484051" r:id="rId1"/>
    <p:sldLayoutId id="2147484052" r:id="rId2"/>
    <p:sldLayoutId id="2147484053" r:id="rId3"/>
    <p:sldLayoutId id="2147484054" r:id="rId4"/>
    <p:sldLayoutId id="2147484055" r:id="rId5"/>
    <p:sldLayoutId id="2147484056" r:id="rId6"/>
    <p:sldLayoutId id="2147484057" r:id="rId7"/>
    <p:sldLayoutId id="2147484058" r:id="rId8"/>
    <p:sldLayoutId id="2147484059" r:id="rId9"/>
    <p:sldLayoutId id="2147484060" r:id="rId10"/>
    <p:sldLayoutId id="2147484061" r:id="rId11"/>
  </p:sldLayoutIdLst>
  <p:hf hdr="0"/>
  <p:txStyles>
    <p:titleStyle>
      <a:lvl1pPr algn="ctr" rtl="0" eaLnBrk="0" fontAlgn="base" hangingPunct="0">
        <a:spcBef>
          <a:spcPct val="0"/>
        </a:spcBef>
        <a:spcAft>
          <a:spcPct val="0"/>
        </a:spcAft>
        <a:defRPr sz="3200" b="1">
          <a:solidFill>
            <a:schemeClr val="tx2"/>
          </a:solidFill>
          <a:latin typeface="+mj-lt"/>
          <a:ea typeface="+mj-ea"/>
          <a:cs typeface="+mj-cs"/>
        </a:defRPr>
      </a:lvl1pPr>
      <a:lvl2pPr algn="ctr" rtl="0" eaLnBrk="0" fontAlgn="base" hangingPunct="0">
        <a:spcBef>
          <a:spcPct val="0"/>
        </a:spcBef>
        <a:spcAft>
          <a:spcPct val="0"/>
        </a:spcAft>
        <a:defRPr sz="3200" b="1">
          <a:solidFill>
            <a:schemeClr val="tx2"/>
          </a:solidFill>
          <a:latin typeface="Times New Roman" pitchFamily="18" charset="0"/>
        </a:defRPr>
      </a:lvl2pPr>
      <a:lvl3pPr algn="ctr" rtl="0" eaLnBrk="0" fontAlgn="base" hangingPunct="0">
        <a:spcBef>
          <a:spcPct val="0"/>
        </a:spcBef>
        <a:spcAft>
          <a:spcPct val="0"/>
        </a:spcAft>
        <a:defRPr sz="3200" b="1">
          <a:solidFill>
            <a:schemeClr val="tx2"/>
          </a:solidFill>
          <a:latin typeface="Times New Roman" pitchFamily="18" charset="0"/>
        </a:defRPr>
      </a:lvl3pPr>
      <a:lvl4pPr algn="ctr" rtl="0" eaLnBrk="0" fontAlgn="base" hangingPunct="0">
        <a:spcBef>
          <a:spcPct val="0"/>
        </a:spcBef>
        <a:spcAft>
          <a:spcPct val="0"/>
        </a:spcAft>
        <a:defRPr sz="3200" b="1">
          <a:solidFill>
            <a:schemeClr val="tx2"/>
          </a:solidFill>
          <a:latin typeface="Times New Roman" pitchFamily="18" charset="0"/>
        </a:defRPr>
      </a:lvl4pPr>
      <a:lvl5pPr algn="ctr" rtl="0" eaLnBrk="0" fontAlgn="base" hangingPunct="0">
        <a:spcBef>
          <a:spcPct val="0"/>
        </a:spcBef>
        <a:spcAft>
          <a:spcPct val="0"/>
        </a:spcAft>
        <a:defRPr sz="3200" b="1">
          <a:solidFill>
            <a:schemeClr val="tx2"/>
          </a:solidFill>
          <a:latin typeface="Times New Roman" pitchFamily="18" charset="0"/>
        </a:defRPr>
      </a:lvl5pPr>
      <a:lvl6pPr marL="457200" algn="ctr" rtl="0" eaLnBrk="1" fontAlgn="base" hangingPunct="1">
        <a:spcBef>
          <a:spcPct val="0"/>
        </a:spcBef>
        <a:spcAft>
          <a:spcPct val="0"/>
        </a:spcAft>
        <a:defRPr sz="3200" b="1">
          <a:solidFill>
            <a:schemeClr val="tx2"/>
          </a:solidFill>
          <a:latin typeface="Times New Roman" pitchFamily="18" charset="0"/>
        </a:defRPr>
      </a:lvl6pPr>
      <a:lvl7pPr marL="914400" algn="ctr" rtl="0" eaLnBrk="1" fontAlgn="base" hangingPunct="1">
        <a:spcBef>
          <a:spcPct val="0"/>
        </a:spcBef>
        <a:spcAft>
          <a:spcPct val="0"/>
        </a:spcAft>
        <a:defRPr sz="3200" b="1">
          <a:solidFill>
            <a:schemeClr val="tx2"/>
          </a:solidFill>
          <a:latin typeface="Times New Roman" pitchFamily="18" charset="0"/>
        </a:defRPr>
      </a:lvl7pPr>
      <a:lvl8pPr marL="1371600" algn="ctr" rtl="0" eaLnBrk="1" fontAlgn="base" hangingPunct="1">
        <a:spcBef>
          <a:spcPct val="0"/>
        </a:spcBef>
        <a:spcAft>
          <a:spcPct val="0"/>
        </a:spcAft>
        <a:defRPr sz="3200" b="1">
          <a:solidFill>
            <a:schemeClr val="tx2"/>
          </a:solidFill>
          <a:latin typeface="Times New Roman" pitchFamily="18" charset="0"/>
        </a:defRPr>
      </a:lvl8pPr>
      <a:lvl9pPr marL="1828800" algn="ctr" rtl="0" eaLnBrk="1" fontAlgn="base" hangingPunct="1">
        <a:spcBef>
          <a:spcPct val="0"/>
        </a:spcBef>
        <a:spcAft>
          <a:spcPct val="0"/>
        </a:spcAft>
        <a:defRPr sz="3200" b="1">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har char="•"/>
        <a:defRPr sz="2400" b="1">
          <a:solidFill>
            <a:schemeClr val="tx1"/>
          </a:solidFill>
          <a:latin typeface="+mn-lt"/>
          <a:ea typeface="+mn-ea"/>
          <a:cs typeface="+mn-cs"/>
        </a:defRPr>
      </a:lvl1pPr>
      <a:lvl2pPr marL="742950" indent="-285750" algn="l" rtl="0" eaLnBrk="0" fontAlgn="base" hangingPunct="0">
        <a:spcBef>
          <a:spcPct val="20000"/>
        </a:spcBef>
        <a:spcAft>
          <a:spcPct val="0"/>
        </a:spcAft>
        <a:buChar char="–"/>
        <a:defRPr sz="2000">
          <a:solidFill>
            <a:schemeClr val="tx1"/>
          </a:solidFill>
          <a:latin typeface="+mn-lt"/>
        </a:defRPr>
      </a:lvl2pPr>
      <a:lvl3pPr marL="1085850" indent="-228600" algn="l" rtl="0" eaLnBrk="0" fontAlgn="base" hangingPunct="0">
        <a:spcBef>
          <a:spcPct val="20000"/>
        </a:spcBef>
        <a:spcAft>
          <a:spcPct val="0"/>
        </a:spcAft>
        <a:buChar char="•"/>
        <a:defRPr sz="2400">
          <a:solidFill>
            <a:schemeClr val="tx1"/>
          </a:solidFill>
          <a:latin typeface="+mn-lt"/>
        </a:defRPr>
      </a:lvl3pPr>
      <a:lvl4pPr marL="1428750" indent="-228600" algn="l" rtl="0" eaLnBrk="0" fontAlgn="base" hangingPunct="0">
        <a:spcBef>
          <a:spcPct val="20000"/>
        </a:spcBef>
        <a:spcAft>
          <a:spcPct val="0"/>
        </a:spcAft>
        <a:buChar char="–"/>
        <a:defRPr sz="1600">
          <a:solidFill>
            <a:schemeClr val="tx1"/>
          </a:solidFill>
          <a:latin typeface="+mn-lt"/>
        </a:defRPr>
      </a:lvl4pPr>
      <a:lvl5pPr marL="1771650" indent="-228600" algn="l" rtl="0" eaLnBrk="0" fontAlgn="base" hangingPunct="0">
        <a:spcBef>
          <a:spcPct val="20000"/>
        </a:spcBef>
        <a:spcAft>
          <a:spcPct val="0"/>
        </a:spcAft>
        <a:buChar char="•"/>
        <a:defRPr sz="1600">
          <a:solidFill>
            <a:schemeClr val="tx1"/>
          </a:solidFill>
          <a:latin typeface="+mn-lt"/>
        </a:defRPr>
      </a:lvl5pPr>
      <a:lvl6pPr marL="2228850" indent="-228600" algn="l" rtl="0" eaLnBrk="1" fontAlgn="base" hangingPunct="1">
        <a:spcBef>
          <a:spcPct val="20000"/>
        </a:spcBef>
        <a:spcAft>
          <a:spcPct val="0"/>
        </a:spcAft>
        <a:buChar char="•"/>
        <a:defRPr sz="1600">
          <a:solidFill>
            <a:schemeClr val="tx1"/>
          </a:solidFill>
          <a:latin typeface="+mn-lt"/>
        </a:defRPr>
      </a:lvl6pPr>
      <a:lvl7pPr marL="2686050" indent="-228600" algn="l" rtl="0" eaLnBrk="1" fontAlgn="base" hangingPunct="1">
        <a:spcBef>
          <a:spcPct val="20000"/>
        </a:spcBef>
        <a:spcAft>
          <a:spcPct val="0"/>
        </a:spcAft>
        <a:buChar char="•"/>
        <a:defRPr sz="1600">
          <a:solidFill>
            <a:schemeClr val="tx1"/>
          </a:solidFill>
          <a:latin typeface="+mn-lt"/>
        </a:defRPr>
      </a:lvl7pPr>
      <a:lvl8pPr marL="3143250" indent="-228600" algn="l" rtl="0" eaLnBrk="1" fontAlgn="base" hangingPunct="1">
        <a:spcBef>
          <a:spcPct val="20000"/>
        </a:spcBef>
        <a:spcAft>
          <a:spcPct val="0"/>
        </a:spcAft>
        <a:buChar char="•"/>
        <a:defRPr sz="1600">
          <a:solidFill>
            <a:schemeClr val="tx1"/>
          </a:solidFill>
          <a:latin typeface="+mn-lt"/>
        </a:defRPr>
      </a:lvl8pPr>
      <a:lvl9pPr marL="3600450" indent="-228600" algn="l" rtl="0" eaLnBrk="1" fontAlgn="base" hangingPunct="1">
        <a:spcBef>
          <a:spcPct val="20000"/>
        </a:spcBef>
        <a:spcAft>
          <a:spcPct val="0"/>
        </a:spcAft>
        <a:buChar char="•"/>
        <a:defRPr sz="1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image" Target="../media/image1.emf"/><Relationship Id="rId5" Type="http://schemas.openxmlformats.org/officeDocument/2006/relationships/oleObject" Target="../embeddings/Microsoft_Word_97_-_2003_Document1.doc"/><Relationship Id="rId4" Type="http://schemas.openxmlformats.org/officeDocument/2006/relationships/oleObject" Target="../embeddings/oleObject1.bin"/></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hyperlink" Target="https://mentor.ieee.org/802.11/dcn/13/11-13-1281-00-00ah-september-2013-f2f-meeting-minutes.doc"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hyperlink" Target="https://mentor.ieee.org/802.11/dcn/13/11-13-1372-01-00ah-november-7th-tgah-teleconference-minutes.doc"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7" name="Date Placeholder 3"/>
          <p:cNvSpPr>
            <a:spLocks noGrp="1"/>
          </p:cNvSpPr>
          <p:nvPr>
            <p:ph type="dt" sz="quarter" idx="10"/>
          </p:nvPr>
        </p:nvSpPr>
        <p:spPr>
          <a:noFill/>
        </p:spPr>
        <p:txBody>
          <a:bodyPr/>
          <a:lstStyle/>
          <a:p>
            <a:r>
              <a:rPr lang="en-US" smtClean="0"/>
              <a:t>November 2013</a:t>
            </a:r>
            <a:endParaRPr lang="en-US" dirty="0" smtClean="0"/>
          </a:p>
        </p:txBody>
      </p:sp>
      <p:sp>
        <p:nvSpPr>
          <p:cNvPr id="1028" name="Footer Placeholder 4"/>
          <p:cNvSpPr>
            <a:spLocks noGrp="1"/>
          </p:cNvSpPr>
          <p:nvPr>
            <p:ph type="ftr" sz="quarter" idx="11"/>
          </p:nvPr>
        </p:nvSpPr>
        <p:spPr>
          <a:noFill/>
        </p:spPr>
        <p:txBody>
          <a:bodyPr/>
          <a:lstStyle/>
          <a:p>
            <a:r>
              <a:rPr lang="en-US" smtClean="0"/>
              <a:t>David Halasz (Qualcomm)</a:t>
            </a:r>
          </a:p>
        </p:txBody>
      </p:sp>
      <p:sp>
        <p:nvSpPr>
          <p:cNvPr id="1029" name="Slide Number Placeholder 5"/>
          <p:cNvSpPr>
            <a:spLocks noGrp="1"/>
          </p:cNvSpPr>
          <p:nvPr>
            <p:ph type="sldNum" sz="quarter" idx="12"/>
          </p:nvPr>
        </p:nvSpPr>
        <p:spPr>
          <a:noFill/>
        </p:spPr>
        <p:txBody>
          <a:bodyPr/>
          <a:lstStyle/>
          <a:p>
            <a:r>
              <a:rPr lang="en-US" smtClean="0"/>
              <a:t>Slide </a:t>
            </a:r>
            <a:fld id="{0AAC8984-FAF7-4BDC-8A43-79AF6F406068}" type="slidenum">
              <a:rPr lang="en-US" smtClean="0"/>
              <a:pPr/>
              <a:t>1</a:t>
            </a:fld>
            <a:endParaRPr lang="en-US" smtClean="0"/>
          </a:p>
        </p:txBody>
      </p:sp>
      <p:sp>
        <p:nvSpPr>
          <p:cNvPr id="1030" name="Rectangle 2"/>
          <p:cNvSpPr>
            <a:spLocks noGrp="1" noChangeArrowheads="1"/>
          </p:cNvSpPr>
          <p:nvPr>
            <p:ph type="title"/>
          </p:nvPr>
        </p:nvSpPr>
        <p:spPr>
          <a:xfrm>
            <a:off x="685800" y="838200"/>
            <a:ext cx="7772400" cy="1066800"/>
          </a:xfrm>
          <a:noFill/>
        </p:spPr>
        <p:txBody>
          <a:bodyPr/>
          <a:lstStyle/>
          <a:p>
            <a:pPr eaLnBrk="1" hangingPunct="1"/>
            <a:r>
              <a:rPr lang="en-US" dirty="0" smtClean="0"/>
              <a:t>IEEE 802.11ah</a:t>
            </a:r>
            <a:br>
              <a:rPr lang="en-US" dirty="0" smtClean="0"/>
            </a:br>
            <a:r>
              <a:rPr lang="en-US" dirty="0" smtClean="0"/>
              <a:t>Sub 1 GHz license-exempt operation Agenda for November 2013</a:t>
            </a:r>
          </a:p>
        </p:txBody>
      </p:sp>
      <p:sp>
        <p:nvSpPr>
          <p:cNvPr id="1031" name="Rectangle 6"/>
          <p:cNvSpPr>
            <a:spLocks noGrp="1" noChangeArrowheads="1"/>
          </p:cNvSpPr>
          <p:nvPr>
            <p:ph type="body" idx="1"/>
          </p:nvPr>
        </p:nvSpPr>
        <p:spPr>
          <a:xfrm>
            <a:off x="685800" y="2111622"/>
            <a:ext cx="7772400" cy="381000"/>
          </a:xfrm>
          <a:noFill/>
        </p:spPr>
        <p:txBody>
          <a:bodyPr/>
          <a:lstStyle/>
          <a:p>
            <a:pPr algn="ctr" eaLnBrk="1" hangingPunct="1">
              <a:buFontTx/>
              <a:buNone/>
            </a:pPr>
            <a:r>
              <a:rPr lang="en-US" sz="2000" dirty="0" smtClean="0"/>
              <a:t>Date:</a:t>
            </a:r>
            <a:r>
              <a:rPr lang="en-US" sz="2000" b="0" dirty="0" smtClean="0"/>
              <a:t> 2013-11-11</a:t>
            </a:r>
          </a:p>
        </p:txBody>
      </p:sp>
      <p:graphicFrame>
        <p:nvGraphicFramePr>
          <p:cNvPr id="1026" name="Object 11"/>
          <p:cNvGraphicFramePr>
            <a:graphicFrameLocks noChangeAspect="1"/>
          </p:cNvGraphicFramePr>
          <p:nvPr>
            <p:extLst>
              <p:ext uri="{D42A27DB-BD31-4B8C-83A1-F6EECF244321}">
                <p14:modId xmlns:p14="http://schemas.microsoft.com/office/powerpoint/2010/main" val="434138812"/>
              </p:ext>
            </p:extLst>
          </p:nvPr>
        </p:nvGraphicFramePr>
        <p:xfrm>
          <a:off x="534988" y="2660650"/>
          <a:ext cx="7683500" cy="3644900"/>
        </p:xfrm>
        <a:graphic>
          <a:graphicData uri="http://schemas.openxmlformats.org/presentationml/2006/ole">
            <mc:AlternateContent xmlns:mc="http://schemas.openxmlformats.org/markup-compatibility/2006">
              <mc:Choice xmlns:v="urn:schemas-microsoft-com:vml" Requires="v">
                <p:oleObj spid="_x0000_s1193" name="Document" r:id="rId5" imgW="8700545" imgH="4144264" progId="Word.Document.8">
                  <p:embed/>
                </p:oleObj>
              </mc:Choice>
              <mc:Fallback>
                <p:oleObj name="Document" r:id="rId5" imgW="8700545" imgH="4144264" progId="Word.Document.8">
                  <p:embed/>
                  <p:pic>
                    <p:nvPicPr>
                      <p:cNvPr id="0" name="Picture 16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34988" y="2660650"/>
                        <a:ext cx="7683500" cy="36449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032" name="Rectangle 12"/>
          <p:cNvSpPr>
            <a:spLocks noChangeArrowheads="1"/>
          </p:cNvSpPr>
          <p:nvPr/>
        </p:nvSpPr>
        <p:spPr bwMode="auto">
          <a:xfrm>
            <a:off x="533400" y="2320925"/>
            <a:ext cx="1447800" cy="381000"/>
          </a:xfrm>
          <a:prstGeom prst="rect">
            <a:avLst/>
          </a:prstGeom>
          <a:noFill/>
          <a:ln w="9525">
            <a:noFill/>
            <a:miter lim="800000"/>
            <a:headEnd/>
            <a:tailEnd/>
          </a:ln>
        </p:spPr>
        <p:txBody>
          <a:bodyPr lIns="92075" tIns="46038" rIns="92075" bIns="46038"/>
          <a:lstStyle/>
          <a:p>
            <a:pPr marL="342900" indent="-342900">
              <a:spcBef>
                <a:spcPct val="20000"/>
              </a:spcBef>
            </a:pPr>
            <a:r>
              <a:rPr lang="en-US" sz="2000" b="1" dirty="0"/>
              <a:t>Authors:</a:t>
            </a:r>
            <a:endParaRPr lang="en-US" sz="2000"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Agenda cont.</a:t>
            </a:r>
            <a:br>
              <a:rPr lang="en-US" dirty="0" smtClean="0"/>
            </a:br>
            <a:r>
              <a:rPr lang="en-US" dirty="0" smtClean="0"/>
              <a:t>Teleconferences</a:t>
            </a:r>
            <a:endParaRPr lang="en-US" dirty="0"/>
          </a:p>
        </p:txBody>
      </p:sp>
      <p:sp>
        <p:nvSpPr>
          <p:cNvPr id="3" name="Content Placeholder 2"/>
          <p:cNvSpPr>
            <a:spLocks noGrp="1"/>
          </p:cNvSpPr>
          <p:nvPr>
            <p:ph idx="1"/>
          </p:nvPr>
        </p:nvSpPr>
        <p:spPr/>
        <p:txBody>
          <a:bodyPr/>
          <a:lstStyle/>
          <a:p>
            <a:pPr marL="609600" indent="-609600"/>
            <a:r>
              <a:rPr lang="en-US" dirty="0" smtClean="0"/>
              <a:t>Desire </a:t>
            </a:r>
            <a:r>
              <a:rPr lang="en-US" dirty="0"/>
              <a:t>to have rolling time of noon, 10 AM and 7 </a:t>
            </a:r>
            <a:r>
              <a:rPr lang="en-US" dirty="0" smtClean="0"/>
              <a:t>PM</a:t>
            </a:r>
          </a:p>
          <a:p>
            <a:pPr marL="1009650" lvl="1" indent="-609600"/>
            <a:endParaRPr lang="en-US" dirty="0"/>
          </a:p>
        </p:txBody>
      </p:sp>
      <p:sp>
        <p:nvSpPr>
          <p:cNvPr id="4" name="Date Placeholder 3"/>
          <p:cNvSpPr>
            <a:spLocks noGrp="1"/>
          </p:cNvSpPr>
          <p:nvPr>
            <p:ph type="dt" sz="half" idx="10"/>
          </p:nvPr>
        </p:nvSpPr>
        <p:spPr/>
        <p:txBody>
          <a:bodyPr/>
          <a:lstStyle/>
          <a:p>
            <a:pPr>
              <a:defRPr/>
            </a:pPr>
            <a:r>
              <a:rPr lang="en-US" smtClean="0"/>
              <a:t>November 2013</a:t>
            </a:r>
            <a:endParaRPr lang="en-US" dirty="0"/>
          </a:p>
        </p:txBody>
      </p:sp>
      <p:sp>
        <p:nvSpPr>
          <p:cNvPr id="5" name="Footer Placeholder 4"/>
          <p:cNvSpPr>
            <a:spLocks noGrp="1"/>
          </p:cNvSpPr>
          <p:nvPr>
            <p:ph type="ftr" sz="quarter" idx="11"/>
          </p:nvPr>
        </p:nvSpPr>
        <p:spPr/>
        <p:txBody>
          <a:bodyPr/>
          <a:lstStyle/>
          <a:p>
            <a:pPr>
              <a:defRPr/>
            </a:pPr>
            <a:r>
              <a:rPr lang="en-US" smtClean="0"/>
              <a:t>David Halasz (Qualcomm)</a:t>
            </a:r>
            <a:endParaRPr lang="en-US"/>
          </a:p>
        </p:txBody>
      </p:sp>
      <p:sp>
        <p:nvSpPr>
          <p:cNvPr id="6" name="Slide Number Placeholder 5"/>
          <p:cNvSpPr>
            <a:spLocks noGrp="1"/>
          </p:cNvSpPr>
          <p:nvPr>
            <p:ph type="sldNum" sz="quarter" idx="12"/>
          </p:nvPr>
        </p:nvSpPr>
        <p:spPr/>
        <p:txBody>
          <a:bodyPr/>
          <a:lstStyle/>
          <a:p>
            <a:pPr>
              <a:defRPr/>
            </a:pPr>
            <a:r>
              <a:rPr lang="en-US" smtClean="0"/>
              <a:t>Slide </a:t>
            </a:r>
            <a:fld id="{9F280238-5E03-4A90-BACD-D800220B2674}" type="slidenum">
              <a:rPr lang="en-US" smtClean="0"/>
              <a:pPr>
                <a:defRPr/>
              </a:pPr>
              <a:t>10</a:t>
            </a:fld>
            <a:endParaRPr lang="en-US"/>
          </a:p>
        </p:txBody>
      </p:sp>
    </p:spTree>
    <p:extLst>
      <p:ext uri="{BB962C8B-B14F-4D97-AF65-F5344CB8AC3E}">
        <p14:creationId xmlns:p14="http://schemas.microsoft.com/office/powerpoint/2010/main" val="414790180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Timeline</a:t>
            </a:r>
            <a:endParaRPr lang="en-US" dirty="0"/>
          </a:p>
        </p:txBody>
      </p:sp>
      <p:sp>
        <p:nvSpPr>
          <p:cNvPr id="3" name="Content Placeholder 2"/>
          <p:cNvSpPr>
            <a:spLocks noGrp="1"/>
          </p:cNvSpPr>
          <p:nvPr>
            <p:ph idx="1"/>
          </p:nvPr>
        </p:nvSpPr>
        <p:spPr/>
        <p:txBody>
          <a:bodyPr/>
          <a:lstStyle/>
          <a:p>
            <a:r>
              <a:rPr lang="en-US" dirty="0" smtClean="0"/>
              <a:t>Review 11/285</a:t>
            </a:r>
          </a:p>
          <a:p>
            <a:pPr lvl="1">
              <a:buNone/>
            </a:pPr>
            <a:endParaRPr lang="en-US" dirty="0">
              <a:solidFill>
                <a:srgbClr val="00B050"/>
              </a:solidFill>
            </a:endParaRPr>
          </a:p>
        </p:txBody>
      </p:sp>
      <p:sp>
        <p:nvSpPr>
          <p:cNvPr id="4" name="Date Placeholder 3"/>
          <p:cNvSpPr>
            <a:spLocks noGrp="1"/>
          </p:cNvSpPr>
          <p:nvPr>
            <p:ph type="dt" sz="half" idx="10"/>
          </p:nvPr>
        </p:nvSpPr>
        <p:spPr/>
        <p:txBody>
          <a:bodyPr/>
          <a:lstStyle/>
          <a:p>
            <a:pPr>
              <a:defRPr/>
            </a:pPr>
            <a:r>
              <a:rPr lang="en-US" smtClean="0"/>
              <a:t>November 2013</a:t>
            </a:r>
            <a:endParaRPr lang="en-US" dirty="0"/>
          </a:p>
        </p:txBody>
      </p:sp>
      <p:sp>
        <p:nvSpPr>
          <p:cNvPr id="5" name="Footer Placeholder 4"/>
          <p:cNvSpPr>
            <a:spLocks noGrp="1"/>
          </p:cNvSpPr>
          <p:nvPr>
            <p:ph type="ftr" sz="quarter" idx="11"/>
          </p:nvPr>
        </p:nvSpPr>
        <p:spPr/>
        <p:txBody>
          <a:bodyPr/>
          <a:lstStyle/>
          <a:p>
            <a:pPr>
              <a:defRPr/>
            </a:pPr>
            <a:r>
              <a:rPr lang="en-US" smtClean="0"/>
              <a:t>David Halasz (Qualcomm)</a:t>
            </a:r>
            <a:endParaRPr lang="en-US"/>
          </a:p>
        </p:txBody>
      </p:sp>
      <p:sp>
        <p:nvSpPr>
          <p:cNvPr id="6" name="Slide Number Placeholder 5"/>
          <p:cNvSpPr>
            <a:spLocks noGrp="1"/>
          </p:cNvSpPr>
          <p:nvPr>
            <p:ph type="sldNum" sz="quarter" idx="12"/>
          </p:nvPr>
        </p:nvSpPr>
        <p:spPr/>
        <p:txBody>
          <a:bodyPr/>
          <a:lstStyle/>
          <a:p>
            <a:pPr>
              <a:defRPr/>
            </a:pPr>
            <a:r>
              <a:rPr lang="en-US" smtClean="0"/>
              <a:t>Slide </a:t>
            </a:r>
            <a:fld id="{9F280238-5E03-4A90-BACD-D800220B2674}" type="slidenum">
              <a:rPr lang="en-US" smtClean="0"/>
              <a:pPr>
                <a:defRPr/>
              </a:pPr>
              <a:t>11</a:t>
            </a:fld>
            <a:endParaRPr lang="en-US"/>
          </a:p>
        </p:txBody>
      </p:sp>
    </p:spTree>
    <p:extLst>
      <p:ext uri="{BB962C8B-B14F-4D97-AF65-F5344CB8AC3E}">
        <p14:creationId xmlns:p14="http://schemas.microsoft.com/office/powerpoint/2010/main" val="105933120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1027"/>
          <p:cNvSpPr>
            <a:spLocks noGrp="1" noChangeArrowheads="1"/>
          </p:cNvSpPr>
          <p:nvPr>
            <p:ph type="body" idx="1"/>
          </p:nvPr>
        </p:nvSpPr>
        <p:spPr>
          <a:xfrm>
            <a:off x="228600" y="1981200"/>
            <a:ext cx="8763000" cy="4343400"/>
          </a:xfrm>
          <a:noFill/>
        </p:spPr>
        <p:txBody>
          <a:bodyPr lIns="90487" tIns="44450" rIns="90487" bIns="44450"/>
          <a:lstStyle/>
          <a:p>
            <a:pPr>
              <a:lnSpc>
                <a:spcPct val="80000"/>
              </a:lnSpc>
              <a:spcAft>
                <a:spcPct val="30000"/>
              </a:spcAft>
              <a:buFont typeface="Monotype Sorts"/>
              <a:buNone/>
            </a:pPr>
            <a:r>
              <a:rPr lang="en-US" sz="1800" b="1" dirty="0" smtClean="0"/>
              <a:t>	</a:t>
            </a:r>
            <a:r>
              <a:rPr lang="en-US" sz="1200" b="1" dirty="0" smtClean="0"/>
              <a:t>The IEEE-SA strongly recommends that at each WG meeting the chair or a designee:</a:t>
            </a:r>
            <a:endParaRPr lang="en-US" sz="1200" dirty="0" smtClean="0"/>
          </a:p>
          <a:p>
            <a:pPr lvl="1">
              <a:lnSpc>
                <a:spcPct val="80000"/>
              </a:lnSpc>
            </a:pPr>
            <a:r>
              <a:rPr lang="en-US" sz="1200" b="1" dirty="0" smtClean="0"/>
              <a:t>Show slides #1 through #4 of this presentation</a:t>
            </a:r>
          </a:p>
          <a:p>
            <a:pPr lvl="1">
              <a:lnSpc>
                <a:spcPct val="80000"/>
              </a:lnSpc>
            </a:pPr>
            <a:r>
              <a:rPr lang="en-US" sz="1200" b="1" dirty="0" smtClean="0"/>
              <a:t>Advise the WG attendees that:</a:t>
            </a:r>
            <a:r>
              <a:rPr lang="en-US" sz="1200" dirty="0" smtClean="0"/>
              <a:t> </a:t>
            </a:r>
          </a:p>
          <a:p>
            <a:pPr lvl="2">
              <a:lnSpc>
                <a:spcPct val="80000"/>
              </a:lnSpc>
            </a:pPr>
            <a:r>
              <a:rPr lang="en-US" sz="1200" dirty="0" smtClean="0"/>
              <a:t>The IEEE’s patent policy is consistent with the ANSI patent policy and is described in Clause 6 of the </a:t>
            </a:r>
            <a:r>
              <a:rPr lang="en-US" sz="1200" i="1" dirty="0" smtClean="0"/>
              <a:t>IEEE-SA Standards Board Bylaws</a:t>
            </a:r>
            <a:r>
              <a:rPr lang="en-US" sz="1200" dirty="0" smtClean="0"/>
              <a:t>;</a:t>
            </a:r>
          </a:p>
          <a:p>
            <a:pPr lvl="2">
              <a:lnSpc>
                <a:spcPct val="80000"/>
              </a:lnSpc>
            </a:pPr>
            <a:r>
              <a:rPr lang="en-US" sz="1200" dirty="0" smtClean="0"/>
              <a:t>Early identification of patent claims which may be essential for the use of standards under development is strongly encouraged; </a:t>
            </a:r>
          </a:p>
          <a:p>
            <a:pPr lvl="2">
              <a:lnSpc>
                <a:spcPct val="80000"/>
              </a:lnSpc>
            </a:pPr>
            <a:r>
              <a:rPr lang="en-US" sz="1200" dirty="0" smtClean="0"/>
              <a:t>There may be Essential Patent Claims of which the IEEE is not aware. Additionally, neither the IEEE, the WG, nor the WG chair can ensure the accuracy or completeness of any assurance or whether any such assurance is, in fact, of a Patent Claim that is essential for the use of the standard under development.</a:t>
            </a:r>
            <a:br>
              <a:rPr lang="en-US" sz="1200" dirty="0" smtClean="0"/>
            </a:br>
            <a:endParaRPr lang="en-US" sz="1200" dirty="0" smtClean="0"/>
          </a:p>
          <a:p>
            <a:pPr lvl="1">
              <a:lnSpc>
                <a:spcPct val="20000"/>
              </a:lnSpc>
            </a:pPr>
            <a:r>
              <a:rPr lang="en-US" sz="1200" b="1" dirty="0" smtClean="0"/>
              <a:t>Instruct the WG Secretary to record in the minutes of the relevant WG meeting:</a:t>
            </a:r>
            <a:r>
              <a:rPr lang="en-US" sz="1200" dirty="0" smtClean="0"/>
              <a:t> </a:t>
            </a:r>
          </a:p>
          <a:p>
            <a:pPr lvl="2">
              <a:lnSpc>
                <a:spcPct val="80000"/>
              </a:lnSpc>
            </a:pPr>
            <a:r>
              <a:rPr lang="en-US" sz="1200" dirty="0" smtClean="0"/>
              <a:t>That the foregoing information was provided and that slides 1 through 4 (and this slide 0, if applicable) were shown; </a:t>
            </a:r>
          </a:p>
          <a:p>
            <a:pPr lvl="2">
              <a:lnSpc>
                <a:spcPct val="80000"/>
              </a:lnSpc>
            </a:pPr>
            <a:r>
              <a:rPr lang="en-US" sz="1200" dirty="0" smtClean="0"/>
              <a:t>That the chair or designee provided an opportunity for participants to identify patent claim(s)/patent application claim(s) and/or the holder of patent claim(s)/patent application claim(s) of which the participant is personally aware and that may be essential for the use of that standard </a:t>
            </a:r>
          </a:p>
          <a:p>
            <a:pPr lvl="2">
              <a:lnSpc>
                <a:spcPct val="80000"/>
              </a:lnSpc>
            </a:pPr>
            <a:r>
              <a:rPr lang="en-US" sz="1200" dirty="0" smtClean="0"/>
              <a:t>Any responses that were given, specifically the patent claim(s)/patent application claim(s) and/or the holder of the patent claim(s)/patent application claim(s) that were identified (if any) and by whom.</a:t>
            </a:r>
          </a:p>
          <a:p>
            <a:pPr lvl="2">
              <a:lnSpc>
                <a:spcPct val="80000"/>
              </a:lnSpc>
            </a:pPr>
            <a:endParaRPr lang="en-US" sz="1200" dirty="0" smtClean="0"/>
          </a:p>
          <a:p>
            <a:pPr lvl="1">
              <a:lnSpc>
                <a:spcPct val="80000"/>
              </a:lnSpc>
              <a:spcBef>
                <a:spcPct val="5000"/>
              </a:spcBef>
            </a:pPr>
            <a:r>
              <a:rPr lang="en-US" sz="1200" dirty="0" smtClean="0"/>
              <a:t>The WG Chair shall ensure that a request is made to any identified holders of potential essential patent claim(s) to complete and submit a Letter of Assurance.</a:t>
            </a:r>
          </a:p>
          <a:p>
            <a:pPr lvl="1">
              <a:lnSpc>
                <a:spcPct val="80000"/>
              </a:lnSpc>
              <a:spcBef>
                <a:spcPct val="5000"/>
              </a:spcBef>
            </a:pPr>
            <a:r>
              <a:rPr lang="en-US" sz="1200" dirty="0" smtClean="0"/>
              <a:t>It is recommended that the WG chair review the guidance in </a:t>
            </a:r>
            <a:r>
              <a:rPr lang="en-US" sz="1200" i="1" dirty="0" smtClean="0"/>
              <a:t>IEEE-SA Standards Board Operations Manual</a:t>
            </a:r>
            <a:r>
              <a:rPr lang="en-US" sz="1200" dirty="0" smtClean="0"/>
              <a:t> 6.3.5 and in FAQs 12 and 12a on inclusion of potential Essential Patent Claims by incorporation or by reference.</a:t>
            </a:r>
            <a:r>
              <a:rPr lang="en-US" sz="1200" dirty="0" smtClean="0">
                <a:solidFill>
                  <a:srgbClr val="FF3300"/>
                </a:solidFill>
              </a:rPr>
              <a:t> </a:t>
            </a:r>
          </a:p>
          <a:p>
            <a:pPr lvl="1">
              <a:lnSpc>
                <a:spcPct val="80000"/>
              </a:lnSpc>
              <a:spcBef>
                <a:spcPct val="5000"/>
              </a:spcBef>
              <a:buFont typeface="Monotype Sorts"/>
              <a:buNone/>
            </a:pPr>
            <a:endParaRPr lang="en-US" sz="1200" dirty="0" smtClean="0"/>
          </a:p>
          <a:p>
            <a:pPr lvl="1">
              <a:lnSpc>
                <a:spcPct val="80000"/>
              </a:lnSpc>
              <a:spcBef>
                <a:spcPct val="5000"/>
              </a:spcBef>
              <a:buFont typeface="Monotype Sorts"/>
              <a:buNone/>
            </a:pPr>
            <a:r>
              <a:rPr lang="en-US" sz="1200" dirty="0" smtClean="0"/>
              <a:t>	Note: </a:t>
            </a:r>
            <a:r>
              <a:rPr lang="en-US" sz="1200" b="1" dirty="0" smtClean="0"/>
              <a:t>WG</a:t>
            </a:r>
            <a:r>
              <a:rPr lang="en-US" sz="1200" dirty="0" smtClean="0"/>
              <a:t> includes Working Groups, Task Groups, and other standards-developing committees with a PAR approved by the IEEE-SA Standards Board.</a:t>
            </a:r>
          </a:p>
        </p:txBody>
      </p:sp>
      <p:sp>
        <p:nvSpPr>
          <p:cNvPr id="2051" name="Rectangle 1026"/>
          <p:cNvSpPr>
            <a:spLocks noGrp="1" noChangeArrowheads="1"/>
          </p:cNvSpPr>
          <p:nvPr>
            <p:ph type="title"/>
          </p:nvPr>
        </p:nvSpPr>
        <p:spPr>
          <a:xfrm>
            <a:off x="533400" y="990600"/>
            <a:ext cx="7772400" cy="609600"/>
          </a:xfrm>
          <a:noFill/>
        </p:spPr>
        <p:txBody>
          <a:bodyPr lIns="90487" tIns="44450" rIns="90487" bIns="44450"/>
          <a:lstStyle/>
          <a:p>
            <a:r>
              <a:rPr lang="en-US" sz="2800" u="sng" dirty="0" smtClean="0"/>
              <a:t>Instructions for the WG Chair</a:t>
            </a:r>
          </a:p>
        </p:txBody>
      </p:sp>
      <p:sp>
        <p:nvSpPr>
          <p:cNvPr id="2052" name="Rectangle 1028"/>
          <p:cNvSpPr>
            <a:spLocks noChangeArrowheads="1"/>
          </p:cNvSpPr>
          <p:nvPr/>
        </p:nvSpPr>
        <p:spPr bwMode="auto">
          <a:xfrm>
            <a:off x="685800" y="-228600"/>
            <a:ext cx="7772400" cy="1069975"/>
          </a:xfrm>
          <a:prstGeom prst="rect">
            <a:avLst/>
          </a:prstGeom>
          <a:noFill/>
          <a:ln w="9525">
            <a:noFill/>
            <a:miter lim="800000"/>
            <a:headEnd/>
            <a:tailEnd/>
          </a:ln>
        </p:spPr>
        <p:txBody>
          <a:bodyPr anchor="ctr"/>
          <a:lstStyle/>
          <a:p>
            <a:pPr algn="ctr"/>
            <a:endParaRPr lang="en-GB" sz="3200" b="1" u="sng">
              <a:solidFill>
                <a:srgbClr val="000099"/>
              </a:solidFill>
              <a:latin typeface="Arial" pitchFamily="34" charset="0"/>
            </a:endParaRPr>
          </a:p>
        </p:txBody>
      </p:sp>
      <p:sp>
        <p:nvSpPr>
          <p:cNvPr id="2053" name="Rectangle 1029"/>
          <p:cNvSpPr>
            <a:spLocks noChangeArrowheads="1"/>
          </p:cNvSpPr>
          <p:nvPr/>
        </p:nvSpPr>
        <p:spPr bwMode="auto">
          <a:xfrm>
            <a:off x="381000" y="914400"/>
            <a:ext cx="8458200" cy="5562600"/>
          </a:xfrm>
          <a:prstGeom prst="rect">
            <a:avLst/>
          </a:prstGeom>
          <a:noFill/>
          <a:ln w="9525">
            <a:noFill/>
            <a:miter lim="800000"/>
            <a:headEnd/>
            <a:tailEnd/>
          </a:ln>
        </p:spPr>
        <p:txBody>
          <a:bodyPr/>
          <a:lstStyle/>
          <a:p>
            <a:pPr marL="233363" indent="-180975">
              <a:spcBef>
                <a:spcPct val="20000"/>
              </a:spcBef>
              <a:buClr>
                <a:srgbClr val="CC3300"/>
              </a:buClr>
              <a:buSzPct val="50000"/>
              <a:buFont typeface="Monotype Sorts"/>
              <a:buChar char="l"/>
            </a:pPr>
            <a:endParaRPr lang="en-GB" sz="1800">
              <a:solidFill>
                <a:srgbClr val="000099"/>
              </a:solidFill>
              <a:latin typeface="Arial" pitchFamily="34" charset="0"/>
            </a:endParaRPr>
          </a:p>
        </p:txBody>
      </p:sp>
      <p:sp>
        <p:nvSpPr>
          <p:cNvPr id="2054" name="Text Box 1030"/>
          <p:cNvSpPr txBox="1">
            <a:spLocks noChangeArrowheads="1"/>
          </p:cNvSpPr>
          <p:nvPr/>
        </p:nvSpPr>
        <p:spPr bwMode="auto">
          <a:xfrm>
            <a:off x="0" y="6486525"/>
            <a:ext cx="1914525" cy="304800"/>
          </a:xfrm>
          <a:prstGeom prst="rect">
            <a:avLst/>
          </a:prstGeom>
          <a:noFill/>
          <a:ln w="9525">
            <a:noFill/>
            <a:miter lim="800000"/>
            <a:headEnd/>
            <a:tailEnd/>
          </a:ln>
        </p:spPr>
        <p:txBody>
          <a:bodyPr wrap="none">
            <a:spAutoFit/>
          </a:bodyPr>
          <a:lstStyle/>
          <a:p>
            <a:r>
              <a:rPr lang="en-US" sz="1400" b="1"/>
              <a:t>(Optional to be shown)</a:t>
            </a:r>
          </a:p>
        </p:txBody>
      </p:sp>
      <p:sp>
        <p:nvSpPr>
          <p:cNvPr id="7" name="Date Placeholder 6"/>
          <p:cNvSpPr>
            <a:spLocks noGrp="1"/>
          </p:cNvSpPr>
          <p:nvPr>
            <p:ph type="dt" sz="half" idx="10"/>
          </p:nvPr>
        </p:nvSpPr>
        <p:spPr/>
        <p:txBody>
          <a:bodyPr/>
          <a:lstStyle/>
          <a:p>
            <a:pPr>
              <a:defRPr/>
            </a:pPr>
            <a:r>
              <a:rPr lang="en-US" smtClean="0"/>
              <a:t>November 2013</a:t>
            </a:r>
            <a:endParaRPr lang="en-US" dirty="0"/>
          </a:p>
        </p:txBody>
      </p:sp>
      <p:sp>
        <p:nvSpPr>
          <p:cNvPr id="8" name="Slide Number Placeholder 7"/>
          <p:cNvSpPr>
            <a:spLocks noGrp="1"/>
          </p:cNvSpPr>
          <p:nvPr>
            <p:ph type="sldNum" sz="quarter" idx="12"/>
          </p:nvPr>
        </p:nvSpPr>
        <p:spPr/>
        <p:txBody>
          <a:bodyPr/>
          <a:lstStyle/>
          <a:p>
            <a:pPr>
              <a:defRPr/>
            </a:pPr>
            <a:r>
              <a:rPr lang="en-US" smtClean="0"/>
              <a:t>Slide </a:t>
            </a:r>
            <a:fld id="{9F280238-5E03-4A90-BACD-D800220B2674}" type="slidenum">
              <a:rPr lang="en-US" smtClean="0"/>
              <a:pPr>
                <a:defRPr/>
              </a:pPr>
              <a:t>12</a:t>
            </a:fld>
            <a:endParaRPr lang="en-US"/>
          </a:p>
        </p:txBody>
      </p:sp>
      <p:sp>
        <p:nvSpPr>
          <p:cNvPr id="9" name="Footer Placeholder 8"/>
          <p:cNvSpPr>
            <a:spLocks noGrp="1"/>
          </p:cNvSpPr>
          <p:nvPr>
            <p:ph type="ftr" sz="quarter" idx="11"/>
          </p:nvPr>
        </p:nvSpPr>
        <p:spPr/>
        <p:txBody>
          <a:bodyPr/>
          <a:lstStyle/>
          <a:p>
            <a:pPr>
              <a:defRPr/>
            </a:pPr>
            <a:r>
              <a:rPr lang="en-US" smtClean="0"/>
              <a:t>David Halasz (Qualcomm)</a:t>
            </a:r>
            <a:endParaRPr lang="en-US"/>
          </a:p>
        </p:txBody>
      </p:sp>
    </p:spTree>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381000" y="838200"/>
            <a:ext cx="8458200" cy="609600"/>
          </a:xfrm>
        </p:spPr>
        <p:txBody>
          <a:bodyPr/>
          <a:lstStyle/>
          <a:p>
            <a:r>
              <a:rPr lang="en-US" sz="3200" u="sng" dirty="0" smtClean="0"/>
              <a:t>Participants, Patents, and Duty to Inform</a:t>
            </a:r>
          </a:p>
        </p:txBody>
      </p:sp>
      <p:sp>
        <p:nvSpPr>
          <p:cNvPr id="3075" name="Rectangle 3"/>
          <p:cNvSpPr>
            <a:spLocks noChangeArrowheads="1"/>
          </p:cNvSpPr>
          <p:nvPr/>
        </p:nvSpPr>
        <p:spPr bwMode="auto">
          <a:xfrm>
            <a:off x="533400" y="228600"/>
            <a:ext cx="8229600" cy="762000"/>
          </a:xfrm>
          <a:prstGeom prst="rect">
            <a:avLst/>
          </a:prstGeom>
          <a:noFill/>
          <a:ln w="9525">
            <a:noFill/>
            <a:miter lim="800000"/>
            <a:headEnd/>
            <a:tailEnd/>
          </a:ln>
        </p:spPr>
        <p:txBody>
          <a:bodyPr anchor="ctr"/>
          <a:lstStyle/>
          <a:p>
            <a:pPr algn="ctr"/>
            <a:endParaRPr lang="en-GB" b="1" u="sng">
              <a:solidFill>
                <a:srgbClr val="000099"/>
              </a:solidFill>
              <a:latin typeface="Helvetica" pitchFamily="34" charset="0"/>
            </a:endParaRPr>
          </a:p>
        </p:txBody>
      </p:sp>
      <p:sp>
        <p:nvSpPr>
          <p:cNvPr id="3076" name="Rectangle 4"/>
          <p:cNvSpPr>
            <a:spLocks noChangeArrowheads="1"/>
          </p:cNvSpPr>
          <p:nvPr/>
        </p:nvSpPr>
        <p:spPr bwMode="auto">
          <a:xfrm>
            <a:off x="533400" y="1600200"/>
            <a:ext cx="8229600" cy="3962400"/>
          </a:xfrm>
          <a:prstGeom prst="rect">
            <a:avLst/>
          </a:prstGeom>
          <a:noFill/>
          <a:ln w="9525">
            <a:noFill/>
            <a:miter lim="800000"/>
            <a:headEnd/>
            <a:tailEnd/>
          </a:ln>
        </p:spPr>
        <p:txBody>
          <a:bodyPr/>
          <a:lstStyle/>
          <a:p>
            <a:pPr marL="230188" indent="-230188">
              <a:lnSpc>
                <a:spcPct val="80000"/>
              </a:lnSpc>
              <a:spcBef>
                <a:spcPct val="20000"/>
              </a:spcBef>
              <a:buClr>
                <a:srgbClr val="CC3300"/>
              </a:buClr>
              <a:buSzPct val="50000"/>
              <a:buFont typeface="Monotype Sorts"/>
              <a:buChar char="l"/>
            </a:pPr>
            <a:endParaRPr lang="en-US" sz="500" u="sng" dirty="0">
              <a:solidFill>
                <a:srgbClr val="FF0000"/>
              </a:solidFill>
              <a:latin typeface="Arial" pitchFamily="34" charset="0"/>
            </a:endParaRPr>
          </a:p>
          <a:p>
            <a:pPr marL="230188" indent="-230188">
              <a:spcBef>
                <a:spcPct val="20000"/>
              </a:spcBef>
              <a:buClr>
                <a:srgbClr val="CC3300"/>
              </a:buClr>
              <a:buSzPct val="50000"/>
              <a:buFont typeface="Monotype Sorts"/>
              <a:buNone/>
            </a:pPr>
            <a:r>
              <a:rPr lang="en-US" sz="1600" b="1" dirty="0">
                <a:solidFill>
                  <a:srgbClr val="000099"/>
                </a:solidFill>
                <a:latin typeface="Arial" pitchFamily="34" charset="0"/>
              </a:rPr>
              <a:t>	</a:t>
            </a:r>
            <a:r>
              <a:rPr lang="en-US" b="1" dirty="0">
                <a:solidFill>
                  <a:srgbClr val="000099"/>
                </a:solidFill>
                <a:latin typeface="Arial" pitchFamily="34" charset="0"/>
              </a:rPr>
              <a:t>All participants in this meeting have certain obligations under the IEEE-SA Patent Policy.  Participants: </a:t>
            </a:r>
          </a:p>
          <a:p>
            <a:pPr marL="630238" lvl="1" indent="-285750">
              <a:spcBef>
                <a:spcPct val="20000"/>
              </a:spcBef>
              <a:buClr>
                <a:srgbClr val="CC3300"/>
              </a:buClr>
              <a:buSzPct val="50000"/>
              <a:buFont typeface="Monotype Sorts"/>
              <a:buChar char="l"/>
            </a:pPr>
            <a:r>
              <a:rPr lang="en-US" b="1" dirty="0">
                <a:solidFill>
                  <a:srgbClr val="000099"/>
                </a:solidFill>
                <a:latin typeface="Arial" pitchFamily="34" charset="0"/>
              </a:rPr>
              <a:t>“Shall inform the IEEE (or cause the IEEE to be informed)” of the identity of each “holder of any potential Essential Patent Claims of which they are personally aware” if the claims are owned or controlled by the participant or the entity the participant is from, employed by, or otherwise represents</a:t>
            </a:r>
          </a:p>
          <a:p>
            <a:pPr marL="1143000" lvl="2" indent="-228600">
              <a:spcBef>
                <a:spcPct val="20000"/>
              </a:spcBef>
              <a:buClr>
                <a:srgbClr val="CC3300"/>
              </a:buClr>
              <a:buSzPct val="50000"/>
              <a:buFont typeface="Monotype Sorts"/>
              <a:buChar char="l"/>
            </a:pPr>
            <a:r>
              <a:rPr lang="en-US" b="1" dirty="0">
                <a:solidFill>
                  <a:srgbClr val="000099"/>
                </a:solidFill>
                <a:latin typeface="Arial" pitchFamily="34" charset="0"/>
              </a:rPr>
              <a:t>“Personal awareness” means that the participant “is personally aware that the holder may have a potential Essential Patent Claim,” even if the participant is not personally aware of the specific patents or</a:t>
            </a:r>
            <a:r>
              <a:rPr lang="en-US" b="1" dirty="0">
                <a:solidFill>
                  <a:srgbClr val="FF3300"/>
                </a:solidFill>
                <a:latin typeface="Arial" pitchFamily="34" charset="0"/>
              </a:rPr>
              <a:t> </a:t>
            </a:r>
            <a:r>
              <a:rPr lang="en-US" b="1" dirty="0">
                <a:solidFill>
                  <a:srgbClr val="000099"/>
                </a:solidFill>
                <a:latin typeface="Arial" pitchFamily="34" charset="0"/>
              </a:rPr>
              <a:t>patent claims</a:t>
            </a:r>
          </a:p>
          <a:p>
            <a:pPr marL="630238" lvl="1" indent="-285750">
              <a:spcBef>
                <a:spcPct val="20000"/>
              </a:spcBef>
              <a:buClr>
                <a:srgbClr val="CC3300"/>
              </a:buClr>
              <a:buSzPct val="50000"/>
              <a:buFont typeface="Monotype Sorts"/>
              <a:buChar char="l"/>
            </a:pPr>
            <a:r>
              <a:rPr lang="en-US" b="1" dirty="0">
                <a:solidFill>
                  <a:srgbClr val="000099"/>
                </a:solidFill>
                <a:latin typeface="Arial" pitchFamily="34" charset="0"/>
              </a:rPr>
              <a:t>“Should inform the IEEE (or cause the IEEE to be informed)” of the identity of “any other holders of such potential Essential Patent Claims” (that is, third parties that are not affiliated with the participant, with the participant’s employer, or with anyone else that the participant is from or otherwise represents)</a:t>
            </a:r>
          </a:p>
          <a:p>
            <a:pPr marL="630238" lvl="1" indent="-285750">
              <a:spcBef>
                <a:spcPct val="20000"/>
              </a:spcBef>
              <a:buClr>
                <a:srgbClr val="CC3300"/>
              </a:buClr>
              <a:buSzPct val="50000"/>
              <a:buFont typeface="Monotype Sorts"/>
              <a:buChar char="l"/>
            </a:pPr>
            <a:r>
              <a:rPr lang="en-US" b="1" dirty="0">
                <a:solidFill>
                  <a:srgbClr val="000099"/>
                </a:solidFill>
                <a:latin typeface="Arial" pitchFamily="34" charset="0"/>
              </a:rPr>
              <a:t>The above does not apply if the patent</a:t>
            </a:r>
            <a:r>
              <a:rPr lang="en-US" b="1" dirty="0">
                <a:solidFill>
                  <a:srgbClr val="FF3300"/>
                </a:solidFill>
                <a:latin typeface="Arial" pitchFamily="34" charset="0"/>
              </a:rPr>
              <a:t> </a:t>
            </a:r>
            <a:r>
              <a:rPr lang="en-US" b="1" dirty="0">
                <a:solidFill>
                  <a:srgbClr val="000099"/>
                </a:solidFill>
                <a:latin typeface="Arial" pitchFamily="34" charset="0"/>
              </a:rPr>
              <a:t>claim is already the subject of an Accepted Letter of Assurance that applies to the proposed standard(s) under consideration by this group</a:t>
            </a:r>
          </a:p>
          <a:p>
            <a:pPr marL="230188" indent="-230188">
              <a:spcBef>
                <a:spcPct val="20000"/>
              </a:spcBef>
              <a:buClr>
                <a:srgbClr val="CC3300"/>
              </a:buClr>
              <a:buSzPct val="50000"/>
              <a:buFont typeface="Monotype Sorts"/>
              <a:buNone/>
            </a:pPr>
            <a:r>
              <a:rPr lang="en-GB" dirty="0">
                <a:solidFill>
                  <a:srgbClr val="000099"/>
                </a:solidFill>
                <a:latin typeface="Arial" pitchFamily="34" charset="0"/>
              </a:rPr>
              <a:t>		Quoted text excerpted from IEEE-SA Standards Board Bylaws </a:t>
            </a:r>
            <a:r>
              <a:rPr lang="en-GB" dirty="0" err="1">
                <a:solidFill>
                  <a:srgbClr val="000099"/>
                </a:solidFill>
                <a:latin typeface="Arial" pitchFamily="34" charset="0"/>
              </a:rPr>
              <a:t>subclause</a:t>
            </a:r>
            <a:r>
              <a:rPr lang="en-GB" dirty="0">
                <a:solidFill>
                  <a:srgbClr val="000099"/>
                </a:solidFill>
                <a:latin typeface="Arial" pitchFamily="34" charset="0"/>
              </a:rPr>
              <a:t> 6.2</a:t>
            </a:r>
            <a:endParaRPr lang="en-US" dirty="0">
              <a:solidFill>
                <a:srgbClr val="000099"/>
              </a:solidFill>
              <a:latin typeface="Arial" pitchFamily="34" charset="0"/>
            </a:endParaRPr>
          </a:p>
          <a:p>
            <a:pPr marL="230188" indent="-230188">
              <a:spcBef>
                <a:spcPct val="20000"/>
              </a:spcBef>
              <a:buClr>
                <a:srgbClr val="CC3300"/>
              </a:buClr>
              <a:buSzPct val="50000"/>
              <a:buFont typeface="Monotype Sorts"/>
              <a:buChar char="l"/>
            </a:pPr>
            <a:r>
              <a:rPr lang="en-US" b="1" dirty="0">
                <a:solidFill>
                  <a:srgbClr val="000099"/>
                </a:solidFill>
                <a:latin typeface="Arial" pitchFamily="34" charset="0"/>
              </a:rPr>
              <a:t>Early identification of holders of potential Essential Patent Claims is strongly encouraged</a:t>
            </a:r>
          </a:p>
          <a:p>
            <a:pPr marL="230188" indent="-230188">
              <a:spcBef>
                <a:spcPct val="20000"/>
              </a:spcBef>
              <a:buClr>
                <a:srgbClr val="CC3300"/>
              </a:buClr>
              <a:buSzPct val="50000"/>
              <a:buFont typeface="Monotype Sorts"/>
              <a:buChar char="l"/>
            </a:pPr>
            <a:r>
              <a:rPr lang="en-US" b="1" dirty="0">
                <a:solidFill>
                  <a:srgbClr val="000099"/>
                </a:solidFill>
                <a:latin typeface="Arial" pitchFamily="34" charset="0"/>
              </a:rPr>
              <a:t>No duty to perform a patent search</a:t>
            </a:r>
            <a:endParaRPr lang="en-GB" b="1" dirty="0">
              <a:solidFill>
                <a:srgbClr val="000099"/>
              </a:solidFill>
              <a:latin typeface="Arial" pitchFamily="34" charset="0"/>
            </a:endParaRPr>
          </a:p>
        </p:txBody>
      </p:sp>
      <p:sp>
        <p:nvSpPr>
          <p:cNvPr id="3077" name="Text Box 5"/>
          <p:cNvSpPr txBox="1">
            <a:spLocks noChangeArrowheads="1"/>
          </p:cNvSpPr>
          <p:nvPr/>
        </p:nvSpPr>
        <p:spPr bwMode="auto">
          <a:xfrm>
            <a:off x="57150" y="6438900"/>
            <a:ext cx="952500" cy="366713"/>
          </a:xfrm>
          <a:prstGeom prst="rect">
            <a:avLst/>
          </a:prstGeom>
          <a:noFill/>
          <a:ln w="9525">
            <a:noFill/>
            <a:miter lim="800000"/>
            <a:headEnd/>
            <a:tailEnd/>
          </a:ln>
        </p:spPr>
        <p:txBody>
          <a:bodyPr wrap="none">
            <a:spAutoFit/>
          </a:bodyPr>
          <a:lstStyle/>
          <a:p>
            <a:r>
              <a:rPr lang="en-US" sz="1800" b="1" u="sng"/>
              <a:t>Slide #1</a:t>
            </a:r>
            <a:endParaRPr lang="en-US"/>
          </a:p>
        </p:txBody>
      </p:sp>
      <p:sp>
        <p:nvSpPr>
          <p:cNvPr id="6" name="Date Placeholder 5"/>
          <p:cNvSpPr>
            <a:spLocks noGrp="1"/>
          </p:cNvSpPr>
          <p:nvPr>
            <p:ph type="dt" sz="half" idx="10"/>
          </p:nvPr>
        </p:nvSpPr>
        <p:spPr/>
        <p:txBody>
          <a:bodyPr/>
          <a:lstStyle/>
          <a:p>
            <a:pPr>
              <a:defRPr/>
            </a:pPr>
            <a:r>
              <a:rPr lang="en-US" smtClean="0"/>
              <a:t>November 2013</a:t>
            </a:r>
            <a:endParaRPr lang="en-US" dirty="0"/>
          </a:p>
        </p:txBody>
      </p:sp>
      <p:sp>
        <p:nvSpPr>
          <p:cNvPr id="7" name="Slide Number Placeholder 6"/>
          <p:cNvSpPr>
            <a:spLocks noGrp="1"/>
          </p:cNvSpPr>
          <p:nvPr>
            <p:ph type="sldNum" sz="quarter" idx="12"/>
          </p:nvPr>
        </p:nvSpPr>
        <p:spPr/>
        <p:txBody>
          <a:bodyPr/>
          <a:lstStyle/>
          <a:p>
            <a:pPr>
              <a:defRPr/>
            </a:pPr>
            <a:r>
              <a:rPr lang="en-US" smtClean="0"/>
              <a:t>Slide </a:t>
            </a:r>
            <a:fld id="{9F280238-5E03-4A90-BACD-D800220B2674}" type="slidenum">
              <a:rPr lang="en-US" smtClean="0"/>
              <a:pPr>
                <a:defRPr/>
              </a:pPr>
              <a:t>13</a:t>
            </a:fld>
            <a:endParaRPr lang="en-US"/>
          </a:p>
        </p:txBody>
      </p:sp>
      <p:sp>
        <p:nvSpPr>
          <p:cNvPr id="8" name="Footer Placeholder 7"/>
          <p:cNvSpPr>
            <a:spLocks noGrp="1"/>
          </p:cNvSpPr>
          <p:nvPr>
            <p:ph type="ftr" sz="quarter" idx="11"/>
          </p:nvPr>
        </p:nvSpPr>
        <p:spPr/>
        <p:txBody>
          <a:bodyPr/>
          <a:lstStyle/>
          <a:p>
            <a:pPr>
              <a:defRPr/>
            </a:pPr>
            <a:r>
              <a:rPr lang="en-US" smtClean="0"/>
              <a:t>David Halasz (Qualcomm)</a:t>
            </a:r>
            <a:endParaRPr lang="en-US"/>
          </a:p>
        </p:txBody>
      </p:sp>
    </p:spTree>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a:xfrm>
            <a:off x="609600" y="685800"/>
            <a:ext cx="7772400" cy="762000"/>
          </a:xfrm>
        </p:spPr>
        <p:txBody>
          <a:bodyPr/>
          <a:lstStyle/>
          <a:p>
            <a:r>
              <a:rPr lang="en-GB" u="sng" dirty="0" smtClean="0"/>
              <a:t>Patent Related Links</a:t>
            </a:r>
            <a:endParaRPr lang="en-US" u="sng" dirty="0" smtClean="0"/>
          </a:p>
        </p:txBody>
      </p:sp>
      <p:sp>
        <p:nvSpPr>
          <p:cNvPr id="4099" name="Rectangle 3"/>
          <p:cNvSpPr>
            <a:spLocks noGrp="1" noChangeArrowheads="1"/>
          </p:cNvSpPr>
          <p:nvPr>
            <p:ph type="body" idx="1"/>
          </p:nvPr>
        </p:nvSpPr>
        <p:spPr>
          <a:xfrm>
            <a:off x="0" y="1524000"/>
            <a:ext cx="8991600" cy="3505200"/>
          </a:xfrm>
        </p:spPr>
        <p:txBody>
          <a:bodyPr/>
          <a:lstStyle/>
          <a:p>
            <a:pPr lvl="1">
              <a:lnSpc>
                <a:spcPct val="90000"/>
              </a:lnSpc>
              <a:buFont typeface="Monotype Sorts"/>
              <a:buNone/>
            </a:pPr>
            <a:r>
              <a:rPr lang="en-US" sz="2400" dirty="0" smtClean="0">
                <a:cs typeface="Times New Roman" pitchFamily="18" charset="0"/>
              </a:rPr>
              <a:t>	All participants should be familiar with their obligations under the IEEE-SA Policies &amp; Procedures for standards development.</a:t>
            </a:r>
          </a:p>
          <a:p>
            <a:pPr lvl="1">
              <a:lnSpc>
                <a:spcPct val="90000"/>
              </a:lnSpc>
              <a:buFont typeface="Monotype Sorts"/>
              <a:buNone/>
            </a:pPr>
            <a:r>
              <a:rPr lang="en-US" sz="2400" dirty="0" smtClean="0">
                <a:cs typeface="Times New Roman" pitchFamily="18" charset="0"/>
              </a:rPr>
              <a:t>	Patent Policy is stated in these sources:</a:t>
            </a:r>
          </a:p>
          <a:p>
            <a:pPr lvl="1">
              <a:lnSpc>
                <a:spcPct val="90000"/>
              </a:lnSpc>
              <a:buFont typeface="Monotype Sorts"/>
              <a:buNone/>
            </a:pPr>
            <a:r>
              <a:rPr lang="en-GB" sz="2400" dirty="0" smtClean="0"/>
              <a:t>		IEEE-SA Standards Boards Bylaws</a:t>
            </a:r>
          </a:p>
          <a:p>
            <a:pPr lvl="1">
              <a:lnSpc>
                <a:spcPct val="90000"/>
              </a:lnSpc>
              <a:buFont typeface="Monotype Sorts"/>
              <a:buNone/>
            </a:pPr>
            <a:r>
              <a:rPr lang="en-US" sz="2100" dirty="0" smtClean="0"/>
              <a:t>		</a:t>
            </a:r>
            <a:r>
              <a:rPr lang="en-US" sz="2100" i="1" dirty="0" smtClean="0"/>
              <a:t>http://standards.ieee.org/guides/bylaws/sect6-7.html#6</a:t>
            </a:r>
          </a:p>
          <a:p>
            <a:pPr lvl="1">
              <a:lnSpc>
                <a:spcPct val="90000"/>
              </a:lnSpc>
              <a:buFont typeface="Monotype Sorts"/>
              <a:buNone/>
            </a:pPr>
            <a:r>
              <a:rPr lang="en-GB" sz="2400" dirty="0" smtClean="0"/>
              <a:t>		IEEE-SA Standards Board Operations Manual</a:t>
            </a:r>
          </a:p>
          <a:p>
            <a:pPr lvl="1">
              <a:lnSpc>
                <a:spcPct val="90000"/>
              </a:lnSpc>
              <a:buFont typeface="Monotype Sorts"/>
              <a:buNone/>
            </a:pPr>
            <a:r>
              <a:rPr lang="en-US" sz="2400" dirty="0" smtClean="0"/>
              <a:t>		</a:t>
            </a:r>
            <a:r>
              <a:rPr lang="en-US" sz="2100" i="1" dirty="0" smtClean="0"/>
              <a:t>http://standards.ieee.org/guides/opman/sect6.html#6.3</a:t>
            </a:r>
            <a:endParaRPr lang="en-US" sz="2400" dirty="0" smtClean="0"/>
          </a:p>
          <a:p>
            <a:pPr lvl="1">
              <a:lnSpc>
                <a:spcPct val="90000"/>
              </a:lnSpc>
              <a:buFont typeface="Monotype Sorts"/>
              <a:buNone/>
            </a:pPr>
            <a:r>
              <a:rPr lang="en-US" sz="2400" dirty="0" smtClean="0">
                <a:cs typeface="Times New Roman" pitchFamily="18" charset="0"/>
              </a:rPr>
              <a:t>	Material about the patent policy is available at</a:t>
            </a:r>
            <a:r>
              <a:rPr lang="en-US" sz="2400" dirty="0" smtClean="0"/>
              <a:t> </a:t>
            </a:r>
          </a:p>
          <a:p>
            <a:pPr lvl="1">
              <a:lnSpc>
                <a:spcPct val="90000"/>
              </a:lnSpc>
              <a:buFont typeface="Monotype Sorts"/>
              <a:buNone/>
            </a:pPr>
            <a:r>
              <a:rPr lang="en-US" sz="2400" dirty="0" smtClean="0"/>
              <a:t>		</a:t>
            </a:r>
            <a:r>
              <a:rPr lang="en-US" sz="2100" i="1" dirty="0" smtClean="0"/>
              <a:t>http://standards.ieee.org/board/pat/pat-material.html</a:t>
            </a:r>
          </a:p>
        </p:txBody>
      </p:sp>
      <p:sp>
        <p:nvSpPr>
          <p:cNvPr id="4100" name="Text Box 6"/>
          <p:cNvSpPr txBox="1">
            <a:spLocks noChangeArrowheads="1"/>
          </p:cNvSpPr>
          <p:nvPr/>
        </p:nvSpPr>
        <p:spPr bwMode="auto">
          <a:xfrm>
            <a:off x="57150" y="6438900"/>
            <a:ext cx="952500" cy="366713"/>
          </a:xfrm>
          <a:prstGeom prst="rect">
            <a:avLst/>
          </a:prstGeom>
          <a:noFill/>
          <a:ln w="9525">
            <a:noFill/>
            <a:miter lim="800000"/>
            <a:headEnd/>
            <a:tailEnd/>
          </a:ln>
        </p:spPr>
        <p:txBody>
          <a:bodyPr wrap="none">
            <a:spAutoFit/>
          </a:bodyPr>
          <a:lstStyle/>
          <a:p>
            <a:r>
              <a:rPr lang="en-US" sz="1800" b="1" u="sng"/>
              <a:t>Slide #2</a:t>
            </a:r>
            <a:endParaRPr lang="en-US"/>
          </a:p>
        </p:txBody>
      </p:sp>
      <p:sp>
        <p:nvSpPr>
          <p:cNvPr id="4101" name="Rectangle 7"/>
          <p:cNvSpPr>
            <a:spLocks noChangeArrowheads="1"/>
          </p:cNvSpPr>
          <p:nvPr/>
        </p:nvSpPr>
        <p:spPr bwMode="auto">
          <a:xfrm>
            <a:off x="1295400" y="5273675"/>
            <a:ext cx="6781800" cy="822325"/>
          </a:xfrm>
          <a:prstGeom prst="rect">
            <a:avLst/>
          </a:prstGeom>
          <a:noFill/>
          <a:ln w="9525">
            <a:noFill/>
            <a:miter lim="800000"/>
            <a:headEnd/>
            <a:tailEnd/>
          </a:ln>
        </p:spPr>
        <p:txBody>
          <a:bodyPr>
            <a:spAutoFit/>
          </a:bodyPr>
          <a:lstStyle/>
          <a:p>
            <a:r>
              <a:rPr lang="en-US" sz="1200" b="1" dirty="0">
                <a:solidFill>
                  <a:srgbClr val="000099"/>
                </a:solidFill>
                <a:latin typeface="Arial" pitchFamily="34" charset="0"/>
              </a:rPr>
              <a:t>If you have questions, contact the IEEE-SA Standards Board Patent Committee Administrator at patcom@ieee.org or visit http://standards.ieee.org/board/pat/index.html</a:t>
            </a:r>
          </a:p>
          <a:p>
            <a:pPr algn="ctr">
              <a:lnSpc>
                <a:spcPct val="80000"/>
              </a:lnSpc>
              <a:spcBef>
                <a:spcPct val="20000"/>
              </a:spcBef>
              <a:buClr>
                <a:srgbClr val="CC3300"/>
              </a:buClr>
              <a:buSzPct val="50000"/>
              <a:buFont typeface="Monotype Sorts"/>
              <a:buNone/>
            </a:pPr>
            <a:endParaRPr lang="en-US" sz="1200" b="1" dirty="0">
              <a:solidFill>
                <a:srgbClr val="000099"/>
              </a:solidFill>
              <a:latin typeface="Arial" pitchFamily="34" charset="0"/>
            </a:endParaRPr>
          </a:p>
          <a:p>
            <a:pPr algn="ctr">
              <a:lnSpc>
                <a:spcPct val="80000"/>
              </a:lnSpc>
              <a:spcBef>
                <a:spcPct val="20000"/>
              </a:spcBef>
              <a:buClr>
                <a:srgbClr val="CC3300"/>
              </a:buClr>
              <a:buSzPct val="50000"/>
              <a:buFont typeface="Monotype Sorts"/>
              <a:buNone/>
            </a:pPr>
            <a:r>
              <a:rPr lang="en-US" sz="1200" b="1" dirty="0">
                <a:solidFill>
                  <a:srgbClr val="000099"/>
                </a:solidFill>
                <a:latin typeface="Arial" pitchFamily="34" charset="0"/>
              </a:rPr>
              <a:t>This slide set is available at http://standards.ieee.org/board/pat/pat-slideset.ppt </a:t>
            </a:r>
          </a:p>
        </p:txBody>
      </p:sp>
      <p:sp>
        <p:nvSpPr>
          <p:cNvPr id="6" name="Date Placeholder 5"/>
          <p:cNvSpPr>
            <a:spLocks noGrp="1"/>
          </p:cNvSpPr>
          <p:nvPr>
            <p:ph type="dt" sz="half" idx="10"/>
          </p:nvPr>
        </p:nvSpPr>
        <p:spPr/>
        <p:txBody>
          <a:bodyPr/>
          <a:lstStyle/>
          <a:p>
            <a:pPr>
              <a:defRPr/>
            </a:pPr>
            <a:r>
              <a:rPr lang="en-US" smtClean="0"/>
              <a:t>November 2013</a:t>
            </a:r>
            <a:endParaRPr lang="en-US" dirty="0"/>
          </a:p>
        </p:txBody>
      </p:sp>
      <p:sp>
        <p:nvSpPr>
          <p:cNvPr id="7" name="Slide Number Placeholder 6"/>
          <p:cNvSpPr>
            <a:spLocks noGrp="1"/>
          </p:cNvSpPr>
          <p:nvPr>
            <p:ph type="sldNum" sz="quarter" idx="12"/>
          </p:nvPr>
        </p:nvSpPr>
        <p:spPr/>
        <p:txBody>
          <a:bodyPr/>
          <a:lstStyle/>
          <a:p>
            <a:pPr>
              <a:defRPr/>
            </a:pPr>
            <a:r>
              <a:rPr lang="en-US" smtClean="0"/>
              <a:t>Slide </a:t>
            </a:r>
            <a:fld id="{9F280238-5E03-4A90-BACD-D800220B2674}" type="slidenum">
              <a:rPr lang="en-US" smtClean="0"/>
              <a:pPr>
                <a:defRPr/>
              </a:pPr>
              <a:t>14</a:t>
            </a:fld>
            <a:endParaRPr lang="en-US"/>
          </a:p>
        </p:txBody>
      </p:sp>
      <p:sp>
        <p:nvSpPr>
          <p:cNvPr id="8" name="Footer Placeholder 7"/>
          <p:cNvSpPr>
            <a:spLocks noGrp="1"/>
          </p:cNvSpPr>
          <p:nvPr>
            <p:ph type="ftr" sz="quarter" idx="11"/>
          </p:nvPr>
        </p:nvSpPr>
        <p:spPr/>
        <p:txBody>
          <a:bodyPr/>
          <a:lstStyle/>
          <a:p>
            <a:pPr>
              <a:defRPr/>
            </a:pPr>
            <a:r>
              <a:rPr lang="en-US" smtClean="0"/>
              <a:t>David Halasz (Qualcomm)</a:t>
            </a:r>
            <a:endParaRPr lang="en-US"/>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1026"/>
          <p:cNvSpPr>
            <a:spLocks noGrp="1" noChangeArrowheads="1"/>
          </p:cNvSpPr>
          <p:nvPr>
            <p:ph type="title"/>
          </p:nvPr>
        </p:nvSpPr>
        <p:spPr>
          <a:xfrm>
            <a:off x="304800" y="381000"/>
            <a:ext cx="8686800" cy="1143000"/>
          </a:xfrm>
        </p:spPr>
        <p:txBody>
          <a:bodyPr/>
          <a:lstStyle/>
          <a:p>
            <a:r>
              <a:rPr lang="en-US" smtClean="0"/>
              <a:t>Call for Potentially Essential Patents</a:t>
            </a:r>
          </a:p>
        </p:txBody>
      </p:sp>
      <p:sp>
        <p:nvSpPr>
          <p:cNvPr id="5123" name="Rectangle 1027"/>
          <p:cNvSpPr>
            <a:spLocks noGrp="1" noChangeArrowheads="1"/>
          </p:cNvSpPr>
          <p:nvPr>
            <p:ph type="body" idx="1"/>
          </p:nvPr>
        </p:nvSpPr>
        <p:spPr/>
        <p:txBody>
          <a:bodyPr/>
          <a:lstStyle/>
          <a:p>
            <a:r>
              <a:rPr lang="en-US" sz="2800" smtClean="0"/>
              <a:t>If anyone in this meeting is personally aware of the holder of any patent claims that are potentially essential to implementation of the proposed standard(s) under consideration by this group and that are not already the subject of an Accepted Letter of Assurance: </a:t>
            </a:r>
          </a:p>
          <a:p>
            <a:pPr lvl="1"/>
            <a:r>
              <a:rPr lang="en-US" sz="2000" smtClean="0"/>
              <a:t>Either speak up now or</a:t>
            </a:r>
          </a:p>
          <a:p>
            <a:pPr lvl="1"/>
            <a:r>
              <a:rPr lang="en-US" sz="2000" smtClean="0"/>
              <a:t>Provide the chair of this group with the identity of the holder(s) of any and all such claims as soon as possible or</a:t>
            </a:r>
          </a:p>
          <a:p>
            <a:pPr lvl="1"/>
            <a:r>
              <a:rPr lang="en-US" sz="2000" smtClean="0"/>
              <a:t>Cause an LOA to be submitted</a:t>
            </a:r>
          </a:p>
        </p:txBody>
      </p:sp>
      <p:sp>
        <p:nvSpPr>
          <p:cNvPr id="5124" name="Text Box 1028"/>
          <p:cNvSpPr txBox="1">
            <a:spLocks noChangeArrowheads="1"/>
          </p:cNvSpPr>
          <p:nvPr/>
        </p:nvSpPr>
        <p:spPr bwMode="auto">
          <a:xfrm>
            <a:off x="57150" y="6438900"/>
            <a:ext cx="952500" cy="366713"/>
          </a:xfrm>
          <a:prstGeom prst="rect">
            <a:avLst/>
          </a:prstGeom>
          <a:noFill/>
          <a:ln w="9525">
            <a:noFill/>
            <a:miter lim="800000"/>
            <a:headEnd/>
            <a:tailEnd/>
          </a:ln>
        </p:spPr>
        <p:txBody>
          <a:bodyPr wrap="none">
            <a:spAutoFit/>
          </a:bodyPr>
          <a:lstStyle/>
          <a:p>
            <a:r>
              <a:rPr lang="en-US" sz="1800" b="1" u="sng"/>
              <a:t>Slide #3</a:t>
            </a:r>
          </a:p>
        </p:txBody>
      </p:sp>
      <p:sp>
        <p:nvSpPr>
          <p:cNvPr id="5" name="Date Placeholder 4"/>
          <p:cNvSpPr>
            <a:spLocks noGrp="1"/>
          </p:cNvSpPr>
          <p:nvPr>
            <p:ph type="dt" sz="half" idx="10"/>
          </p:nvPr>
        </p:nvSpPr>
        <p:spPr/>
        <p:txBody>
          <a:bodyPr/>
          <a:lstStyle/>
          <a:p>
            <a:pPr>
              <a:defRPr/>
            </a:pPr>
            <a:r>
              <a:rPr lang="en-US" smtClean="0"/>
              <a:t>November 2013</a:t>
            </a:r>
            <a:endParaRPr lang="en-US" dirty="0"/>
          </a:p>
        </p:txBody>
      </p:sp>
      <p:sp>
        <p:nvSpPr>
          <p:cNvPr id="6" name="Slide Number Placeholder 5"/>
          <p:cNvSpPr>
            <a:spLocks noGrp="1"/>
          </p:cNvSpPr>
          <p:nvPr>
            <p:ph type="sldNum" sz="quarter" idx="12"/>
          </p:nvPr>
        </p:nvSpPr>
        <p:spPr/>
        <p:txBody>
          <a:bodyPr/>
          <a:lstStyle/>
          <a:p>
            <a:pPr>
              <a:defRPr/>
            </a:pPr>
            <a:r>
              <a:rPr lang="en-US" smtClean="0"/>
              <a:t>Slide </a:t>
            </a:r>
            <a:fld id="{9F280238-5E03-4A90-BACD-D800220B2674}" type="slidenum">
              <a:rPr lang="en-US" smtClean="0"/>
              <a:pPr>
                <a:defRPr/>
              </a:pPr>
              <a:t>15</a:t>
            </a:fld>
            <a:endParaRPr lang="en-US"/>
          </a:p>
        </p:txBody>
      </p:sp>
      <p:sp>
        <p:nvSpPr>
          <p:cNvPr id="7" name="Footer Placeholder 6"/>
          <p:cNvSpPr>
            <a:spLocks noGrp="1"/>
          </p:cNvSpPr>
          <p:nvPr>
            <p:ph type="ftr" sz="quarter" idx="11"/>
          </p:nvPr>
        </p:nvSpPr>
        <p:spPr/>
        <p:txBody>
          <a:bodyPr/>
          <a:lstStyle/>
          <a:p>
            <a:pPr>
              <a:defRPr/>
            </a:pPr>
            <a:r>
              <a:rPr lang="en-US" smtClean="0"/>
              <a:t>David Halasz (Qualcomm)</a:t>
            </a:r>
            <a:endParaRPr lang="en-US"/>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381000" y="1066800"/>
            <a:ext cx="8458200" cy="609600"/>
          </a:xfrm>
        </p:spPr>
        <p:txBody>
          <a:bodyPr/>
          <a:lstStyle/>
          <a:p>
            <a:r>
              <a:rPr lang="en-US" sz="3200" u="sng" dirty="0" smtClean="0"/>
              <a:t>Other Guidelines for IEEE WG Meetings</a:t>
            </a:r>
          </a:p>
        </p:txBody>
      </p:sp>
      <p:sp>
        <p:nvSpPr>
          <p:cNvPr id="6147" name="Rectangle 3"/>
          <p:cNvSpPr>
            <a:spLocks noChangeArrowheads="1"/>
          </p:cNvSpPr>
          <p:nvPr/>
        </p:nvSpPr>
        <p:spPr bwMode="auto">
          <a:xfrm>
            <a:off x="533400" y="228600"/>
            <a:ext cx="8229600" cy="762000"/>
          </a:xfrm>
          <a:prstGeom prst="rect">
            <a:avLst/>
          </a:prstGeom>
          <a:noFill/>
          <a:ln w="9525">
            <a:noFill/>
            <a:miter lim="800000"/>
            <a:headEnd/>
            <a:tailEnd/>
          </a:ln>
        </p:spPr>
        <p:txBody>
          <a:bodyPr anchor="ctr"/>
          <a:lstStyle/>
          <a:p>
            <a:pPr algn="ctr"/>
            <a:endParaRPr lang="en-GB" b="1" u="sng">
              <a:solidFill>
                <a:srgbClr val="000099"/>
              </a:solidFill>
              <a:latin typeface="Helvetica" pitchFamily="34" charset="0"/>
            </a:endParaRPr>
          </a:p>
        </p:txBody>
      </p:sp>
      <p:sp>
        <p:nvSpPr>
          <p:cNvPr id="6148" name="Rectangle 4"/>
          <p:cNvSpPr>
            <a:spLocks noChangeArrowheads="1"/>
          </p:cNvSpPr>
          <p:nvPr/>
        </p:nvSpPr>
        <p:spPr bwMode="auto">
          <a:xfrm>
            <a:off x="533400" y="1828800"/>
            <a:ext cx="8229600" cy="4495800"/>
          </a:xfrm>
          <a:prstGeom prst="rect">
            <a:avLst/>
          </a:prstGeom>
          <a:noFill/>
          <a:ln w="9525">
            <a:noFill/>
            <a:miter lim="800000"/>
            <a:headEnd/>
            <a:tailEnd/>
          </a:ln>
        </p:spPr>
        <p:txBody>
          <a:bodyPr/>
          <a:lstStyle/>
          <a:p>
            <a:pPr marL="230188" indent="-230188">
              <a:lnSpc>
                <a:spcPct val="80000"/>
              </a:lnSpc>
              <a:spcBef>
                <a:spcPct val="20000"/>
              </a:spcBef>
              <a:buClr>
                <a:srgbClr val="CC3300"/>
              </a:buClr>
              <a:buSzPct val="50000"/>
              <a:buFont typeface="Monotype Sorts"/>
              <a:buChar char="l"/>
            </a:pPr>
            <a:endParaRPr lang="en-US" sz="700" u="sng" dirty="0">
              <a:solidFill>
                <a:srgbClr val="FF0000"/>
              </a:solidFill>
              <a:latin typeface="Arial" pitchFamily="34" charset="0"/>
            </a:endParaRPr>
          </a:p>
          <a:p>
            <a:pPr marL="230188" indent="-230188">
              <a:lnSpc>
                <a:spcPct val="80000"/>
              </a:lnSpc>
              <a:spcBef>
                <a:spcPct val="20000"/>
              </a:spcBef>
              <a:spcAft>
                <a:spcPct val="40000"/>
              </a:spcAft>
              <a:buClr>
                <a:srgbClr val="CC3300"/>
              </a:buClr>
              <a:buSzPct val="50000"/>
              <a:buFont typeface="Monotype Sorts"/>
              <a:buChar char="l"/>
            </a:pPr>
            <a:r>
              <a:rPr lang="en-US" sz="1800" b="1" dirty="0">
                <a:solidFill>
                  <a:srgbClr val="000099"/>
                </a:solidFill>
                <a:latin typeface="Arial" pitchFamily="34" charset="0"/>
              </a:rPr>
              <a:t>All IEEE-SA standards meetings shall be conducted in compliance with all applicable laws, including antitrust and competition laws. </a:t>
            </a:r>
          </a:p>
          <a:p>
            <a:pPr marL="630238" lvl="1" indent="-285750">
              <a:lnSpc>
                <a:spcPct val="80000"/>
              </a:lnSpc>
              <a:spcBef>
                <a:spcPct val="20000"/>
              </a:spcBef>
              <a:spcAft>
                <a:spcPct val="40000"/>
              </a:spcAft>
              <a:buClr>
                <a:srgbClr val="CC3300"/>
              </a:buClr>
              <a:buSzPct val="50000"/>
              <a:buFont typeface="Monotype Sorts"/>
              <a:buChar char="l"/>
            </a:pPr>
            <a:r>
              <a:rPr lang="en-US" sz="1600" b="1" dirty="0">
                <a:solidFill>
                  <a:srgbClr val="000099"/>
                </a:solidFill>
                <a:latin typeface="Arial" pitchFamily="34" charset="0"/>
              </a:rPr>
              <a:t>Don’t discuss the interpretation, validity, or essentiality of patents/patent claims. </a:t>
            </a:r>
          </a:p>
          <a:p>
            <a:pPr marL="630238" lvl="1" indent="-285750">
              <a:lnSpc>
                <a:spcPct val="80000"/>
              </a:lnSpc>
              <a:spcBef>
                <a:spcPct val="20000"/>
              </a:spcBef>
              <a:spcAft>
                <a:spcPct val="40000"/>
              </a:spcAft>
              <a:buClr>
                <a:srgbClr val="CC3300"/>
              </a:buClr>
              <a:buSzPct val="50000"/>
              <a:buFont typeface="Monotype Sorts"/>
              <a:buChar char="l"/>
            </a:pPr>
            <a:r>
              <a:rPr lang="en-US" sz="1600" b="1" dirty="0">
                <a:solidFill>
                  <a:srgbClr val="000099"/>
                </a:solidFill>
                <a:latin typeface="Arial" pitchFamily="34" charset="0"/>
              </a:rPr>
              <a:t>Don’t discuss specific license rates, terms, or conditions.</a:t>
            </a:r>
          </a:p>
          <a:p>
            <a:pPr marL="1143000" lvl="2" indent="-228600">
              <a:lnSpc>
                <a:spcPct val="80000"/>
              </a:lnSpc>
              <a:spcBef>
                <a:spcPct val="20000"/>
              </a:spcBef>
              <a:spcAft>
                <a:spcPct val="40000"/>
              </a:spcAft>
              <a:buClr>
                <a:srgbClr val="CC3300"/>
              </a:buClr>
              <a:buSzPct val="50000"/>
              <a:buFont typeface="Monotype Sorts"/>
              <a:buChar char="l"/>
            </a:pPr>
            <a:r>
              <a:rPr lang="en-US" sz="1400" dirty="0">
                <a:solidFill>
                  <a:srgbClr val="000099"/>
                </a:solidFill>
                <a:latin typeface="Arial" pitchFamily="34" charset="0"/>
              </a:rPr>
              <a:t>Relative costs, including licensing costs of essential patent claims, of different technical approaches may be discussed in standards development meetings. </a:t>
            </a:r>
          </a:p>
          <a:p>
            <a:pPr marL="1600200" lvl="3" indent="-228600">
              <a:lnSpc>
                <a:spcPct val="80000"/>
              </a:lnSpc>
              <a:spcBef>
                <a:spcPct val="20000"/>
              </a:spcBef>
              <a:spcAft>
                <a:spcPct val="40000"/>
              </a:spcAft>
              <a:buClr>
                <a:srgbClr val="CC3300"/>
              </a:buClr>
              <a:buSzPct val="50000"/>
              <a:buFont typeface="Monotype Sorts"/>
              <a:buChar char="l"/>
            </a:pPr>
            <a:r>
              <a:rPr lang="en-GB" sz="1400" dirty="0">
                <a:solidFill>
                  <a:srgbClr val="000099"/>
                </a:solidFill>
                <a:latin typeface="Arial" pitchFamily="34" charset="0"/>
              </a:rPr>
              <a:t>Technical considerations remain primary focus</a:t>
            </a:r>
            <a:endParaRPr lang="en-US" sz="1400" dirty="0">
              <a:solidFill>
                <a:srgbClr val="000099"/>
              </a:solidFill>
              <a:latin typeface="Arial" pitchFamily="34" charset="0"/>
            </a:endParaRPr>
          </a:p>
          <a:p>
            <a:pPr marL="630238" lvl="1" indent="-285750">
              <a:lnSpc>
                <a:spcPct val="80000"/>
              </a:lnSpc>
              <a:spcBef>
                <a:spcPct val="20000"/>
              </a:spcBef>
              <a:spcAft>
                <a:spcPct val="40000"/>
              </a:spcAft>
              <a:buClr>
                <a:srgbClr val="CC3300"/>
              </a:buClr>
              <a:buSzPct val="50000"/>
              <a:buFont typeface="Monotype Sorts"/>
              <a:buChar char="l"/>
            </a:pPr>
            <a:r>
              <a:rPr lang="en-US" sz="1600" b="1" dirty="0">
                <a:solidFill>
                  <a:srgbClr val="000099"/>
                </a:solidFill>
                <a:latin typeface="Arial" pitchFamily="34" charset="0"/>
              </a:rPr>
              <a:t>Don’t discuss or engage in the fixing of product prices, allocation of customers, or division of sales markets.</a:t>
            </a:r>
          </a:p>
          <a:p>
            <a:pPr marL="630238" lvl="1" indent="-285750">
              <a:lnSpc>
                <a:spcPct val="80000"/>
              </a:lnSpc>
              <a:spcBef>
                <a:spcPct val="20000"/>
              </a:spcBef>
              <a:spcAft>
                <a:spcPct val="40000"/>
              </a:spcAft>
              <a:buClr>
                <a:srgbClr val="CC3300"/>
              </a:buClr>
              <a:buSzPct val="50000"/>
              <a:buFont typeface="Monotype Sorts"/>
              <a:buChar char="l"/>
            </a:pPr>
            <a:r>
              <a:rPr lang="en-US" sz="1600" b="1" dirty="0">
                <a:solidFill>
                  <a:srgbClr val="000099"/>
                </a:solidFill>
                <a:latin typeface="Arial" pitchFamily="34" charset="0"/>
              </a:rPr>
              <a:t>Don’t discuss the status or substance of ongoing or threatened litigation.</a:t>
            </a:r>
          </a:p>
          <a:p>
            <a:pPr marL="630238" lvl="1" indent="-285750">
              <a:lnSpc>
                <a:spcPct val="80000"/>
              </a:lnSpc>
              <a:spcBef>
                <a:spcPct val="20000"/>
              </a:spcBef>
              <a:spcAft>
                <a:spcPct val="40000"/>
              </a:spcAft>
              <a:buClr>
                <a:srgbClr val="CC3300"/>
              </a:buClr>
              <a:buSzPct val="50000"/>
              <a:buFont typeface="Monotype Sorts"/>
              <a:buChar char="l"/>
            </a:pPr>
            <a:r>
              <a:rPr lang="en-US" sz="1600" b="1" dirty="0">
                <a:solidFill>
                  <a:srgbClr val="000099"/>
                </a:solidFill>
                <a:latin typeface="Arial" pitchFamily="34" charset="0"/>
              </a:rPr>
              <a:t>Don’t be silent if inappropriate topics are discussed … do formally object.</a:t>
            </a:r>
          </a:p>
          <a:p>
            <a:pPr marL="230188" indent="-230188" algn="ctr">
              <a:lnSpc>
                <a:spcPct val="80000"/>
              </a:lnSpc>
              <a:spcBef>
                <a:spcPct val="20000"/>
              </a:spcBef>
              <a:buClr>
                <a:srgbClr val="CC3300"/>
              </a:buClr>
              <a:buSzPct val="50000"/>
              <a:buFont typeface="Monotype Sorts"/>
              <a:buNone/>
            </a:pPr>
            <a:r>
              <a:rPr lang="en-US" sz="1000" b="1" dirty="0">
                <a:solidFill>
                  <a:srgbClr val="000099"/>
                </a:solidFill>
                <a:latin typeface="Arial" pitchFamily="34" charset="0"/>
              </a:rPr>
              <a:t>---------------------------------------------------------------   </a:t>
            </a:r>
            <a:endParaRPr lang="en-US" sz="1200" b="1" dirty="0">
              <a:solidFill>
                <a:srgbClr val="000099"/>
              </a:solidFill>
              <a:latin typeface="Arial" pitchFamily="34" charset="0"/>
            </a:endParaRPr>
          </a:p>
          <a:p>
            <a:pPr marL="230188" indent="-230188" algn="ctr">
              <a:lnSpc>
                <a:spcPct val="80000"/>
              </a:lnSpc>
              <a:spcBef>
                <a:spcPct val="20000"/>
              </a:spcBef>
              <a:buClr>
                <a:srgbClr val="CC3300"/>
              </a:buClr>
              <a:buSzPct val="50000"/>
              <a:buFont typeface="Monotype Sorts"/>
              <a:buNone/>
            </a:pPr>
            <a:r>
              <a:rPr lang="en-US" sz="1200" b="1" dirty="0">
                <a:solidFill>
                  <a:srgbClr val="000099"/>
                </a:solidFill>
                <a:latin typeface="Arial" pitchFamily="34" charset="0"/>
              </a:rPr>
              <a:t>See </a:t>
            </a:r>
            <a:r>
              <a:rPr lang="en-US" sz="1200" b="1" i="1" dirty="0">
                <a:solidFill>
                  <a:srgbClr val="000099"/>
                </a:solidFill>
                <a:latin typeface="Arial" pitchFamily="34" charset="0"/>
              </a:rPr>
              <a:t>IEEE-SA Standards Board Operations Manual</a:t>
            </a:r>
            <a:r>
              <a:rPr lang="en-US" sz="1200" b="1" dirty="0">
                <a:solidFill>
                  <a:srgbClr val="000099"/>
                </a:solidFill>
                <a:latin typeface="Arial" pitchFamily="34" charset="0"/>
              </a:rPr>
              <a:t>, clause 5.3.10 and </a:t>
            </a:r>
            <a:r>
              <a:rPr lang="en-GB" sz="1200" b="1" dirty="0">
                <a:solidFill>
                  <a:srgbClr val="000099"/>
                </a:solidFill>
                <a:latin typeface="Arial" pitchFamily="34" charset="0"/>
              </a:rPr>
              <a:t>“Promoting Competition and Innovation: What You Need to Know about the IEEE Standards Association's Antitrust and Competition Policy”</a:t>
            </a:r>
            <a:r>
              <a:rPr lang="en-US" sz="1200" b="1" dirty="0">
                <a:solidFill>
                  <a:srgbClr val="000099"/>
                </a:solidFill>
                <a:latin typeface="Arial" pitchFamily="34" charset="0"/>
              </a:rPr>
              <a:t> for more details.</a:t>
            </a:r>
          </a:p>
        </p:txBody>
      </p:sp>
      <p:sp>
        <p:nvSpPr>
          <p:cNvPr id="6149" name="Text Box 7"/>
          <p:cNvSpPr txBox="1">
            <a:spLocks noChangeArrowheads="1"/>
          </p:cNvSpPr>
          <p:nvPr/>
        </p:nvSpPr>
        <p:spPr bwMode="auto">
          <a:xfrm>
            <a:off x="57150" y="6438900"/>
            <a:ext cx="952500" cy="366713"/>
          </a:xfrm>
          <a:prstGeom prst="rect">
            <a:avLst/>
          </a:prstGeom>
          <a:noFill/>
          <a:ln w="9525">
            <a:noFill/>
            <a:miter lim="800000"/>
            <a:headEnd/>
            <a:tailEnd/>
          </a:ln>
        </p:spPr>
        <p:txBody>
          <a:bodyPr wrap="none">
            <a:spAutoFit/>
          </a:bodyPr>
          <a:lstStyle/>
          <a:p>
            <a:r>
              <a:rPr lang="en-US" sz="1800" b="1" u="sng"/>
              <a:t>Slide #4</a:t>
            </a:r>
            <a:endParaRPr lang="en-US"/>
          </a:p>
        </p:txBody>
      </p:sp>
      <p:sp>
        <p:nvSpPr>
          <p:cNvPr id="6" name="Date Placeholder 5"/>
          <p:cNvSpPr>
            <a:spLocks noGrp="1"/>
          </p:cNvSpPr>
          <p:nvPr>
            <p:ph type="dt" sz="half" idx="10"/>
          </p:nvPr>
        </p:nvSpPr>
        <p:spPr/>
        <p:txBody>
          <a:bodyPr/>
          <a:lstStyle/>
          <a:p>
            <a:pPr>
              <a:defRPr/>
            </a:pPr>
            <a:r>
              <a:rPr lang="en-US" smtClean="0"/>
              <a:t>November 2013</a:t>
            </a:r>
            <a:endParaRPr lang="en-US" dirty="0"/>
          </a:p>
        </p:txBody>
      </p:sp>
      <p:sp>
        <p:nvSpPr>
          <p:cNvPr id="7" name="Slide Number Placeholder 6"/>
          <p:cNvSpPr>
            <a:spLocks noGrp="1"/>
          </p:cNvSpPr>
          <p:nvPr>
            <p:ph type="sldNum" sz="quarter" idx="12"/>
          </p:nvPr>
        </p:nvSpPr>
        <p:spPr/>
        <p:txBody>
          <a:bodyPr/>
          <a:lstStyle/>
          <a:p>
            <a:pPr>
              <a:defRPr/>
            </a:pPr>
            <a:r>
              <a:rPr lang="en-US" smtClean="0"/>
              <a:t>Slide </a:t>
            </a:r>
            <a:fld id="{9F280238-5E03-4A90-BACD-D800220B2674}" type="slidenum">
              <a:rPr lang="en-US" smtClean="0"/>
              <a:pPr>
                <a:defRPr/>
              </a:pPr>
              <a:t>16</a:t>
            </a:fld>
            <a:endParaRPr lang="en-US"/>
          </a:p>
        </p:txBody>
      </p:sp>
      <p:sp>
        <p:nvSpPr>
          <p:cNvPr id="8" name="Footer Placeholder 7"/>
          <p:cNvSpPr>
            <a:spLocks noGrp="1"/>
          </p:cNvSpPr>
          <p:nvPr>
            <p:ph type="ftr" sz="quarter" idx="11"/>
          </p:nvPr>
        </p:nvSpPr>
        <p:spPr/>
        <p:txBody>
          <a:bodyPr/>
          <a:lstStyle/>
          <a:p>
            <a:pPr>
              <a:defRPr/>
            </a:pPr>
            <a:r>
              <a:rPr lang="en-US" smtClean="0"/>
              <a:t>David Halasz (Qualcomm)</a:t>
            </a:r>
            <a:endParaRPr lang="en-US"/>
          </a:p>
        </p:txBody>
      </p:sp>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p:txBody>
          <a:bodyPr/>
          <a:lstStyle/>
          <a:p>
            <a:r>
              <a:rPr lang="en-US" dirty="0" smtClean="0"/>
              <a:t>IEEE 802.11ah Agenda</a:t>
            </a:r>
          </a:p>
        </p:txBody>
      </p:sp>
      <p:sp>
        <p:nvSpPr>
          <p:cNvPr id="15363" name="Content Placeholder 2"/>
          <p:cNvSpPr>
            <a:spLocks noGrp="1"/>
          </p:cNvSpPr>
          <p:nvPr>
            <p:ph idx="1"/>
          </p:nvPr>
        </p:nvSpPr>
        <p:spPr>
          <a:xfrm>
            <a:off x="685800" y="1447800"/>
            <a:ext cx="7772400" cy="4800600"/>
          </a:xfrm>
        </p:spPr>
        <p:txBody>
          <a:bodyPr/>
          <a:lstStyle/>
          <a:p>
            <a:pPr marL="609600" indent="-609600"/>
            <a:r>
              <a:rPr lang="en-US" sz="2000" dirty="0" smtClean="0"/>
              <a:t>Call for a secretary</a:t>
            </a:r>
          </a:p>
          <a:p>
            <a:pPr marL="609600" indent="-609600"/>
            <a:r>
              <a:rPr lang="en-US" sz="2000" dirty="0" smtClean="0"/>
              <a:t>IPR and other relevant </a:t>
            </a:r>
            <a:r>
              <a:rPr lang="en-US" sz="2000" dirty="0"/>
              <a:t>policy and </a:t>
            </a:r>
            <a:r>
              <a:rPr lang="en-US" sz="2000" dirty="0" smtClean="0"/>
              <a:t>procedures</a:t>
            </a:r>
          </a:p>
          <a:p>
            <a:pPr marL="609600" indent="-609600"/>
            <a:r>
              <a:rPr lang="en-US" sz="2000" dirty="0" smtClean="0"/>
              <a:t>Approve meeting minutes</a:t>
            </a:r>
          </a:p>
          <a:p>
            <a:pPr marL="1009650" lvl="1" indent="-609600"/>
            <a:r>
              <a:rPr lang="en-US" sz="1800" dirty="0" smtClean="0"/>
              <a:t>September meeting minutes</a:t>
            </a:r>
          </a:p>
          <a:p>
            <a:pPr marL="1352550" lvl="2" indent="-609600"/>
            <a:r>
              <a:rPr lang="en-US" sz="1400" dirty="0" smtClean="0">
                <a:hlinkClick r:id="rId3"/>
              </a:rPr>
              <a:t>11-13-1281-00-00ah-september-2013-f2f-meeting-minutes.doc</a:t>
            </a:r>
            <a:endParaRPr lang="en-US" sz="1400" dirty="0" smtClean="0"/>
          </a:p>
          <a:p>
            <a:pPr marL="1009650" lvl="1" indent="-609600"/>
            <a:r>
              <a:rPr lang="en-US" sz="1800" dirty="0"/>
              <a:t>C</a:t>
            </a:r>
            <a:r>
              <a:rPr lang="en-US" sz="1800" dirty="0" smtClean="0"/>
              <a:t>onference call minutes</a:t>
            </a:r>
          </a:p>
          <a:p>
            <a:pPr marL="1352550" lvl="2" indent="-609600"/>
            <a:r>
              <a:rPr lang="en-US" sz="1400" dirty="0" smtClean="0">
                <a:hlinkClick r:id="rId4"/>
              </a:rPr>
              <a:t>11-13-1372-01-00ah-november-7th-tgah-teleconference-minutes.doc</a:t>
            </a:r>
            <a:endParaRPr lang="en-US" sz="1400" dirty="0" smtClean="0"/>
          </a:p>
          <a:p>
            <a:pPr marL="609600" indent="-609600"/>
            <a:r>
              <a:rPr lang="en-US" sz="2000" dirty="0" smtClean="0"/>
              <a:t>Call for editor and database admins</a:t>
            </a:r>
          </a:p>
          <a:p>
            <a:pPr marL="609600" indent="-609600"/>
            <a:r>
              <a:rPr lang="en-US" sz="2000" dirty="0" smtClean="0"/>
              <a:t>Address Letter </a:t>
            </a:r>
            <a:r>
              <a:rPr lang="en-US" sz="2000" smtClean="0"/>
              <a:t>Ballot comments  - 13/1336</a:t>
            </a:r>
            <a:endParaRPr lang="en-US" sz="2000" dirty="0" smtClean="0"/>
          </a:p>
          <a:p>
            <a:pPr marL="1009650" lvl="1" indent="-609600"/>
            <a:r>
              <a:rPr lang="en-US" sz="1800" dirty="0" smtClean="0"/>
              <a:t>Call for submissions to address Letter Ballot for comments</a:t>
            </a:r>
          </a:p>
          <a:p>
            <a:pPr marL="609600" indent="-609600"/>
            <a:r>
              <a:rPr lang="en-US" sz="2000" dirty="0" smtClean="0"/>
              <a:t>Call for submissions</a:t>
            </a:r>
          </a:p>
          <a:p>
            <a:pPr marL="609600" indent="-609600"/>
            <a:r>
              <a:rPr lang="en-US" sz="2000" dirty="0" smtClean="0"/>
              <a:t>Motion for draft text</a:t>
            </a:r>
          </a:p>
          <a:p>
            <a:pPr marL="609600" indent="-609600"/>
            <a:r>
              <a:rPr lang="en-US" sz="2000" dirty="0" smtClean="0"/>
              <a:t>Conference call plan</a:t>
            </a:r>
          </a:p>
          <a:p>
            <a:pPr marL="609600" indent="-609600"/>
            <a:r>
              <a:rPr lang="en-US" sz="2000" dirty="0" smtClean="0"/>
              <a:t>Timeline review</a:t>
            </a:r>
            <a:endParaRPr lang="en-US" dirty="0" smtClean="0"/>
          </a:p>
          <a:p>
            <a:pPr marL="1009650" lvl="1" indent="-609600"/>
            <a:endParaRPr lang="en-US" dirty="0" smtClean="0"/>
          </a:p>
        </p:txBody>
      </p:sp>
      <p:sp>
        <p:nvSpPr>
          <p:cNvPr id="15364" name="Date Placeholder 3"/>
          <p:cNvSpPr>
            <a:spLocks noGrp="1"/>
          </p:cNvSpPr>
          <p:nvPr>
            <p:ph type="dt" sz="quarter" idx="10"/>
          </p:nvPr>
        </p:nvSpPr>
        <p:spPr>
          <a:noFill/>
        </p:spPr>
        <p:txBody>
          <a:bodyPr/>
          <a:lstStyle/>
          <a:p>
            <a:r>
              <a:rPr lang="en-US" smtClean="0"/>
              <a:t>November 2013</a:t>
            </a:r>
          </a:p>
        </p:txBody>
      </p:sp>
      <p:sp>
        <p:nvSpPr>
          <p:cNvPr id="15365" name="Footer Placeholder 4"/>
          <p:cNvSpPr>
            <a:spLocks noGrp="1"/>
          </p:cNvSpPr>
          <p:nvPr>
            <p:ph type="ftr" sz="quarter" idx="11"/>
          </p:nvPr>
        </p:nvSpPr>
        <p:spPr>
          <a:noFill/>
        </p:spPr>
        <p:txBody>
          <a:bodyPr/>
          <a:lstStyle/>
          <a:p>
            <a:r>
              <a:rPr lang="en-US" smtClean="0"/>
              <a:t>David Halasz (Qualcomm)</a:t>
            </a:r>
          </a:p>
        </p:txBody>
      </p:sp>
      <p:sp>
        <p:nvSpPr>
          <p:cNvPr id="15366" name="Slide Number Placeholder 5"/>
          <p:cNvSpPr>
            <a:spLocks noGrp="1"/>
          </p:cNvSpPr>
          <p:nvPr>
            <p:ph type="sldNum" sz="quarter" idx="12"/>
          </p:nvPr>
        </p:nvSpPr>
        <p:spPr>
          <a:noFill/>
        </p:spPr>
        <p:txBody>
          <a:bodyPr/>
          <a:lstStyle/>
          <a:p>
            <a:r>
              <a:rPr lang="en-US" smtClean="0"/>
              <a:t>Slide </a:t>
            </a:r>
            <a:fld id="{38F0476F-A4BB-476C-A2BA-863251181211}" type="slidenum">
              <a:rPr lang="en-US" smtClean="0"/>
              <a:pPr/>
              <a:t>2</a:t>
            </a:fld>
            <a:endParaRPr lang="en-US" smtClean="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IEEE 802.11ah Agenda cont.</a:t>
            </a:r>
            <a:endParaRPr lang="en-US" dirty="0"/>
          </a:p>
        </p:txBody>
      </p:sp>
      <p:sp>
        <p:nvSpPr>
          <p:cNvPr id="3" name="Content Placeholder 2"/>
          <p:cNvSpPr>
            <a:spLocks noGrp="1"/>
          </p:cNvSpPr>
          <p:nvPr>
            <p:ph idx="1"/>
          </p:nvPr>
        </p:nvSpPr>
        <p:spPr/>
        <p:txBody>
          <a:bodyPr/>
          <a:lstStyle/>
          <a:p>
            <a:r>
              <a:rPr lang="en-US" dirty="0" smtClean="0"/>
              <a:t>MAC/PHY sub groups.</a:t>
            </a:r>
          </a:p>
          <a:p>
            <a:r>
              <a:rPr lang="en-US" dirty="0" smtClean="0"/>
              <a:t>Ron Porat – PHY Sub group chair</a:t>
            </a:r>
          </a:p>
          <a:p>
            <a:r>
              <a:rPr lang="en-US" dirty="0" smtClean="0"/>
              <a:t>Yong Liu – MAC Sub group chair </a:t>
            </a:r>
          </a:p>
          <a:p>
            <a:pPr marL="457200" lvl="1" indent="0">
              <a:buNone/>
            </a:pPr>
            <a:endParaRPr lang="en-US" dirty="0"/>
          </a:p>
        </p:txBody>
      </p:sp>
      <p:sp>
        <p:nvSpPr>
          <p:cNvPr id="4" name="Date Placeholder 3"/>
          <p:cNvSpPr>
            <a:spLocks noGrp="1"/>
          </p:cNvSpPr>
          <p:nvPr>
            <p:ph type="dt" sz="half" idx="10"/>
          </p:nvPr>
        </p:nvSpPr>
        <p:spPr/>
        <p:txBody>
          <a:bodyPr/>
          <a:lstStyle/>
          <a:p>
            <a:pPr>
              <a:defRPr/>
            </a:pPr>
            <a:r>
              <a:rPr lang="en-US" smtClean="0"/>
              <a:t>November 2013</a:t>
            </a:r>
            <a:endParaRPr lang="en-US" dirty="0"/>
          </a:p>
        </p:txBody>
      </p:sp>
      <p:sp>
        <p:nvSpPr>
          <p:cNvPr id="5" name="Footer Placeholder 4"/>
          <p:cNvSpPr>
            <a:spLocks noGrp="1"/>
          </p:cNvSpPr>
          <p:nvPr>
            <p:ph type="ftr" sz="quarter" idx="11"/>
          </p:nvPr>
        </p:nvSpPr>
        <p:spPr/>
        <p:txBody>
          <a:bodyPr/>
          <a:lstStyle/>
          <a:p>
            <a:pPr>
              <a:defRPr/>
            </a:pPr>
            <a:r>
              <a:rPr lang="en-US" smtClean="0"/>
              <a:t>David Halasz (Qualcomm)</a:t>
            </a:r>
            <a:endParaRPr lang="en-US"/>
          </a:p>
        </p:txBody>
      </p:sp>
      <p:sp>
        <p:nvSpPr>
          <p:cNvPr id="6" name="Slide Number Placeholder 5"/>
          <p:cNvSpPr>
            <a:spLocks noGrp="1"/>
          </p:cNvSpPr>
          <p:nvPr>
            <p:ph type="sldNum" sz="quarter" idx="12"/>
          </p:nvPr>
        </p:nvSpPr>
        <p:spPr/>
        <p:txBody>
          <a:bodyPr/>
          <a:lstStyle/>
          <a:p>
            <a:pPr>
              <a:defRPr/>
            </a:pPr>
            <a:r>
              <a:rPr lang="en-US" smtClean="0"/>
              <a:t>Slide </a:t>
            </a:r>
            <a:fld id="{9F280238-5E03-4A90-BACD-D800220B2674}" type="slidenum">
              <a:rPr lang="en-US" smtClean="0"/>
              <a:pPr>
                <a:defRPr/>
              </a:pPr>
              <a:t>3</a:t>
            </a:fld>
            <a:endParaRPr lang="en-US"/>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IEEE 802.11ah Agenda cont.</a:t>
            </a:r>
            <a:br>
              <a:rPr lang="en-US" dirty="0" smtClean="0"/>
            </a:br>
            <a:r>
              <a:rPr lang="en-US" dirty="0" smtClean="0"/>
              <a:t>Fixed time slots</a:t>
            </a:r>
            <a:endParaRPr lang="en-US" dirty="0"/>
          </a:p>
        </p:txBody>
      </p:sp>
      <p:sp>
        <p:nvSpPr>
          <p:cNvPr id="3" name="Content Placeholder 2"/>
          <p:cNvSpPr>
            <a:spLocks noGrp="1"/>
          </p:cNvSpPr>
          <p:nvPr>
            <p:ph idx="1"/>
          </p:nvPr>
        </p:nvSpPr>
        <p:spPr/>
        <p:txBody>
          <a:bodyPr/>
          <a:lstStyle/>
          <a:p>
            <a:r>
              <a:rPr lang="en-US" dirty="0" smtClean="0"/>
              <a:t>Sub groups</a:t>
            </a:r>
          </a:p>
          <a:p>
            <a:pPr lvl="1"/>
            <a:r>
              <a:rPr lang="en-US" dirty="0" smtClean="0"/>
              <a:t>Tuesday and </a:t>
            </a:r>
            <a:r>
              <a:rPr lang="en-US" smtClean="0"/>
              <a:t>Wednesday PM1</a:t>
            </a:r>
            <a:endParaRPr lang="en-US" dirty="0" smtClean="0"/>
          </a:p>
          <a:p>
            <a:pPr lvl="1"/>
            <a:endParaRPr lang="en-US" dirty="0"/>
          </a:p>
          <a:p>
            <a:r>
              <a:rPr lang="en-US" dirty="0" smtClean="0"/>
              <a:t>Editor and Database administrator</a:t>
            </a:r>
          </a:p>
          <a:p>
            <a:pPr lvl="1"/>
            <a:r>
              <a:rPr lang="en-US" dirty="0" smtClean="0"/>
              <a:t>Thursday AM2</a:t>
            </a:r>
          </a:p>
          <a:p>
            <a:pPr lvl="1"/>
            <a:r>
              <a:rPr lang="en-US" dirty="0" smtClean="0"/>
              <a:t>Editor volunteer(s): </a:t>
            </a:r>
            <a:r>
              <a:rPr lang="en-US" dirty="0" err="1" smtClean="0"/>
              <a:t>Yongho</a:t>
            </a:r>
            <a:r>
              <a:rPr lang="en-US" dirty="0" smtClean="0"/>
              <a:t> </a:t>
            </a:r>
            <a:r>
              <a:rPr lang="en-US" dirty="0" err="1" smtClean="0"/>
              <a:t>Seok</a:t>
            </a:r>
            <a:endParaRPr lang="en-US" dirty="0" smtClean="0"/>
          </a:p>
          <a:p>
            <a:pPr lvl="1"/>
            <a:r>
              <a:rPr lang="en-US" dirty="0" smtClean="0"/>
              <a:t>MAC database admin.: </a:t>
            </a:r>
            <a:r>
              <a:rPr lang="en-US" dirty="0"/>
              <a:t>Alfred </a:t>
            </a:r>
            <a:r>
              <a:rPr lang="en-US" dirty="0" err="1" smtClean="0"/>
              <a:t>Asterjadhi</a:t>
            </a:r>
            <a:endParaRPr lang="en-US" dirty="0" smtClean="0"/>
          </a:p>
          <a:p>
            <a:pPr lvl="1"/>
            <a:r>
              <a:rPr lang="en-US" dirty="0" smtClean="0"/>
              <a:t>PHY database admin.: Sun, Bo</a:t>
            </a:r>
          </a:p>
          <a:p>
            <a:pPr lvl="1"/>
            <a:endParaRPr lang="en-US" dirty="0" smtClean="0"/>
          </a:p>
          <a:p>
            <a:pPr marL="457200" lvl="1" indent="0">
              <a:buNone/>
            </a:pPr>
            <a:endParaRPr lang="en-US" dirty="0"/>
          </a:p>
        </p:txBody>
      </p:sp>
      <p:sp>
        <p:nvSpPr>
          <p:cNvPr id="4" name="Date Placeholder 3"/>
          <p:cNvSpPr>
            <a:spLocks noGrp="1"/>
          </p:cNvSpPr>
          <p:nvPr>
            <p:ph type="dt" sz="half" idx="10"/>
          </p:nvPr>
        </p:nvSpPr>
        <p:spPr/>
        <p:txBody>
          <a:bodyPr/>
          <a:lstStyle/>
          <a:p>
            <a:pPr>
              <a:defRPr/>
            </a:pPr>
            <a:r>
              <a:rPr lang="en-US" smtClean="0"/>
              <a:t>November 2013</a:t>
            </a:r>
            <a:endParaRPr lang="en-US" dirty="0"/>
          </a:p>
        </p:txBody>
      </p:sp>
      <p:sp>
        <p:nvSpPr>
          <p:cNvPr id="5" name="Footer Placeholder 4"/>
          <p:cNvSpPr>
            <a:spLocks noGrp="1"/>
          </p:cNvSpPr>
          <p:nvPr>
            <p:ph type="ftr" sz="quarter" idx="11"/>
          </p:nvPr>
        </p:nvSpPr>
        <p:spPr/>
        <p:txBody>
          <a:bodyPr/>
          <a:lstStyle/>
          <a:p>
            <a:pPr>
              <a:defRPr/>
            </a:pPr>
            <a:r>
              <a:rPr lang="en-US" smtClean="0"/>
              <a:t>David Halasz (Qualcomm)</a:t>
            </a:r>
            <a:endParaRPr lang="en-US"/>
          </a:p>
        </p:txBody>
      </p:sp>
      <p:sp>
        <p:nvSpPr>
          <p:cNvPr id="6" name="Slide Number Placeholder 5"/>
          <p:cNvSpPr>
            <a:spLocks noGrp="1"/>
          </p:cNvSpPr>
          <p:nvPr>
            <p:ph type="sldNum" sz="quarter" idx="12"/>
          </p:nvPr>
        </p:nvSpPr>
        <p:spPr/>
        <p:txBody>
          <a:bodyPr/>
          <a:lstStyle/>
          <a:p>
            <a:pPr>
              <a:defRPr/>
            </a:pPr>
            <a:r>
              <a:rPr lang="en-US" smtClean="0"/>
              <a:t>Slide </a:t>
            </a:r>
            <a:fld id="{9F280238-5E03-4A90-BACD-D800220B2674}" type="slidenum">
              <a:rPr lang="en-US" smtClean="0"/>
              <a:pPr>
                <a:defRPr/>
              </a:pPr>
              <a:t>4</a:t>
            </a:fld>
            <a:endParaRPr lang="en-US"/>
          </a:p>
        </p:txBody>
      </p:sp>
    </p:spTree>
    <p:extLst>
      <p:ext uri="{BB962C8B-B14F-4D97-AF65-F5344CB8AC3E}">
        <p14:creationId xmlns:p14="http://schemas.microsoft.com/office/powerpoint/2010/main" val="252475628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Submissions</a:t>
            </a:r>
            <a:endParaRPr lang="en-US" dirty="0"/>
          </a:p>
        </p:txBody>
      </p:sp>
      <p:sp>
        <p:nvSpPr>
          <p:cNvPr id="3" name="Content Placeholder 2"/>
          <p:cNvSpPr>
            <a:spLocks noGrp="1"/>
          </p:cNvSpPr>
          <p:nvPr>
            <p:ph idx="1"/>
          </p:nvPr>
        </p:nvSpPr>
        <p:spPr/>
        <p:txBody>
          <a:bodyPr/>
          <a:lstStyle/>
          <a:p>
            <a:r>
              <a:rPr lang="en-US" dirty="0" smtClean="0"/>
              <a:t>PHY </a:t>
            </a:r>
          </a:p>
          <a:p>
            <a:pPr lvl="1"/>
            <a:r>
              <a:rPr lang="en-US" dirty="0" smtClean="0"/>
              <a:t>CID Resolution of section 24.5, Eugene (11-13/1385)</a:t>
            </a:r>
          </a:p>
          <a:p>
            <a:pPr lvl="1"/>
            <a:r>
              <a:rPr lang="en-US" dirty="0" smtClean="0"/>
              <a:t>CID for resolution of comments in 24.3.7 Eugene 13/1425</a:t>
            </a:r>
          </a:p>
          <a:p>
            <a:pPr lvl="1"/>
            <a:r>
              <a:rPr lang="en-US" dirty="0" smtClean="0">
                <a:solidFill>
                  <a:schemeClr val="accent1"/>
                </a:solidFill>
              </a:rPr>
              <a:t>EDCA Channel Access, </a:t>
            </a:r>
            <a:r>
              <a:rPr lang="en-US" dirty="0" err="1" smtClean="0">
                <a:solidFill>
                  <a:schemeClr val="accent1"/>
                </a:solidFill>
              </a:rPr>
              <a:t>Hongyuan</a:t>
            </a:r>
            <a:r>
              <a:rPr lang="en-US" dirty="0" smtClean="0">
                <a:solidFill>
                  <a:schemeClr val="accent1"/>
                </a:solidFill>
              </a:rPr>
              <a:t>  (11-13/1378)</a:t>
            </a:r>
          </a:p>
          <a:p>
            <a:pPr lvl="1"/>
            <a:r>
              <a:rPr lang="en-US" dirty="0" smtClean="0">
                <a:solidFill>
                  <a:schemeClr val="accent1"/>
                </a:solidFill>
              </a:rPr>
              <a:t>PHY Capabilities, </a:t>
            </a:r>
            <a:r>
              <a:rPr lang="en-US" dirty="0" err="1" smtClean="0">
                <a:solidFill>
                  <a:schemeClr val="accent1"/>
                </a:solidFill>
              </a:rPr>
              <a:t>Hongyuan</a:t>
            </a:r>
            <a:r>
              <a:rPr lang="en-US" dirty="0" smtClean="0">
                <a:solidFill>
                  <a:schemeClr val="accent1"/>
                </a:solidFill>
              </a:rPr>
              <a:t> (11-13/1379)</a:t>
            </a:r>
          </a:p>
          <a:p>
            <a:pPr lvl="1"/>
            <a:r>
              <a:rPr lang="en-US" dirty="0" smtClean="0">
                <a:solidFill>
                  <a:schemeClr val="accent1"/>
                </a:solidFill>
              </a:rPr>
              <a:t>Transmit EVM,  </a:t>
            </a:r>
            <a:r>
              <a:rPr lang="en-US" dirty="0" err="1" smtClean="0">
                <a:solidFill>
                  <a:schemeClr val="accent1"/>
                </a:solidFill>
              </a:rPr>
              <a:t>Mingguang</a:t>
            </a:r>
            <a:r>
              <a:rPr lang="en-US" dirty="0" smtClean="0">
                <a:solidFill>
                  <a:schemeClr val="accent1"/>
                </a:solidFill>
              </a:rPr>
              <a:t> (11-13/1367)</a:t>
            </a:r>
            <a:endParaRPr lang="en-US" dirty="0">
              <a:solidFill>
                <a:schemeClr val="accent1"/>
              </a:solidFill>
            </a:endParaRPr>
          </a:p>
        </p:txBody>
      </p:sp>
      <p:sp>
        <p:nvSpPr>
          <p:cNvPr id="4" name="Date Placeholder 3"/>
          <p:cNvSpPr>
            <a:spLocks noGrp="1"/>
          </p:cNvSpPr>
          <p:nvPr>
            <p:ph type="dt" sz="half" idx="10"/>
          </p:nvPr>
        </p:nvSpPr>
        <p:spPr/>
        <p:txBody>
          <a:bodyPr/>
          <a:lstStyle/>
          <a:p>
            <a:pPr>
              <a:defRPr/>
            </a:pPr>
            <a:r>
              <a:rPr lang="en-US" smtClean="0"/>
              <a:t>November 2013</a:t>
            </a:r>
            <a:endParaRPr lang="en-US" dirty="0"/>
          </a:p>
        </p:txBody>
      </p:sp>
      <p:sp>
        <p:nvSpPr>
          <p:cNvPr id="5" name="Footer Placeholder 4"/>
          <p:cNvSpPr>
            <a:spLocks noGrp="1"/>
          </p:cNvSpPr>
          <p:nvPr>
            <p:ph type="ftr" sz="quarter" idx="11"/>
          </p:nvPr>
        </p:nvSpPr>
        <p:spPr/>
        <p:txBody>
          <a:bodyPr/>
          <a:lstStyle/>
          <a:p>
            <a:pPr>
              <a:defRPr/>
            </a:pPr>
            <a:r>
              <a:rPr lang="en-US" smtClean="0"/>
              <a:t>David Halasz (Qualcomm)</a:t>
            </a:r>
            <a:endParaRPr lang="en-US"/>
          </a:p>
        </p:txBody>
      </p:sp>
      <p:sp>
        <p:nvSpPr>
          <p:cNvPr id="6" name="Slide Number Placeholder 5"/>
          <p:cNvSpPr>
            <a:spLocks noGrp="1"/>
          </p:cNvSpPr>
          <p:nvPr>
            <p:ph type="sldNum" sz="quarter" idx="12"/>
          </p:nvPr>
        </p:nvSpPr>
        <p:spPr/>
        <p:txBody>
          <a:bodyPr/>
          <a:lstStyle/>
          <a:p>
            <a:pPr>
              <a:defRPr/>
            </a:pPr>
            <a:r>
              <a:rPr lang="en-US" smtClean="0"/>
              <a:t>Slide </a:t>
            </a:r>
            <a:fld id="{9F280238-5E03-4A90-BACD-D800220B2674}" type="slidenum">
              <a:rPr lang="en-US" smtClean="0"/>
              <a:pPr>
                <a:defRPr/>
              </a:pPr>
              <a:t>5</a:t>
            </a:fld>
            <a:endParaRPr lang="en-US"/>
          </a:p>
        </p:txBody>
      </p:sp>
    </p:spTree>
    <p:extLst>
      <p:ext uri="{BB962C8B-B14F-4D97-AF65-F5344CB8AC3E}">
        <p14:creationId xmlns:p14="http://schemas.microsoft.com/office/powerpoint/2010/main" val="228086824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Submissions cont.</a:t>
            </a:r>
            <a:endParaRPr lang="en-US" dirty="0"/>
          </a:p>
        </p:txBody>
      </p:sp>
      <p:sp>
        <p:nvSpPr>
          <p:cNvPr id="3" name="Content Placeholder 2"/>
          <p:cNvSpPr>
            <a:spLocks noGrp="1"/>
          </p:cNvSpPr>
          <p:nvPr>
            <p:ph idx="1"/>
          </p:nvPr>
        </p:nvSpPr>
        <p:spPr/>
        <p:txBody>
          <a:bodyPr/>
          <a:lstStyle/>
          <a:p>
            <a:r>
              <a:rPr lang="en-US" dirty="0" smtClean="0"/>
              <a:t>MAC</a:t>
            </a:r>
          </a:p>
          <a:p>
            <a:pPr lvl="1"/>
            <a:r>
              <a:rPr lang="en-US" dirty="0" smtClean="0"/>
              <a:t>13/1423 </a:t>
            </a:r>
            <a:r>
              <a:rPr lang="en-US" dirty="0"/>
              <a:t>LB200-clause9_3_7-comment-resolution</a:t>
            </a:r>
            <a:r>
              <a:rPr lang="en-US" dirty="0" smtClean="0"/>
              <a:t> </a:t>
            </a:r>
          </a:p>
          <a:p>
            <a:pPr lvl="2"/>
            <a:r>
              <a:rPr lang="en-US" sz="1800" dirty="0" err="1" smtClean="0"/>
              <a:t>Yongho</a:t>
            </a:r>
            <a:endParaRPr lang="en-US" dirty="0" smtClean="0"/>
          </a:p>
          <a:p>
            <a:pPr lvl="1"/>
            <a:r>
              <a:rPr lang="en-US" dirty="0" smtClean="0"/>
              <a:t>13/1424 </a:t>
            </a:r>
            <a:r>
              <a:rPr lang="en-US" dirty="0"/>
              <a:t>LB200-NDP_Probing-comment-resolution</a:t>
            </a:r>
            <a:endParaRPr lang="en-US" dirty="0" smtClean="0"/>
          </a:p>
          <a:p>
            <a:pPr lvl="2"/>
            <a:r>
              <a:rPr lang="en-US" sz="1800" dirty="0" err="1" smtClean="0"/>
              <a:t>Yongho</a:t>
            </a:r>
            <a:endParaRPr lang="en-US" dirty="0" smtClean="0"/>
          </a:p>
          <a:p>
            <a:pPr lvl="1"/>
            <a:endParaRPr lang="en-US" dirty="0"/>
          </a:p>
        </p:txBody>
      </p:sp>
      <p:sp>
        <p:nvSpPr>
          <p:cNvPr id="4" name="Date Placeholder 3"/>
          <p:cNvSpPr>
            <a:spLocks noGrp="1"/>
          </p:cNvSpPr>
          <p:nvPr>
            <p:ph type="dt" sz="half" idx="10"/>
          </p:nvPr>
        </p:nvSpPr>
        <p:spPr/>
        <p:txBody>
          <a:bodyPr/>
          <a:lstStyle/>
          <a:p>
            <a:pPr>
              <a:defRPr/>
            </a:pPr>
            <a:r>
              <a:rPr lang="en-US" smtClean="0"/>
              <a:t>November 2013</a:t>
            </a:r>
            <a:endParaRPr lang="en-US" dirty="0"/>
          </a:p>
        </p:txBody>
      </p:sp>
      <p:sp>
        <p:nvSpPr>
          <p:cNvPr id="5" name="Footer Placeholder 4"/>
          <p:cNvSpPr>
            <a:spLocks noGrp="1"/>
          </p:cNvSpPr>
          <p:nvPr>
            <p:ph type="ftr" sz="quarter" idx="11"/>
          </p:nvPr>
        </p:nvSpPr>
        <p:spPr/>
        <p:txBody>
          <a:bodyPr/>
          <a:lstStyle/>
          <a:p>
            <a:pPr>
              <a:defRPr/>
            </a:pPr>
            <a:r>
              <a:rPr lang="en-US" smtClean="0"/>
              <a:t>David Halasz (Qualcomm)</a:t>
            </a:r>
            <a:endParaRPr lang="en-US"/>
          </a:p>
        </p:txBody>
      </p:sp>
      <p:sp>
        <p:nvSpPr>
          <p:cNvPr id="6" name="Slide Number Placeholder 5"/>
          <p:cNvSpPr>
            <a:spLocks noGrp="1"/>
          </p:cNvSpPr>
          <p:nvPr>
            <p:ph type="sldNum" sz="quarter" idx="12"/>
          </p:nvPr>
        </p:nvSpPr>
        <p:spPr/>
        <p:txBody>
          <a:bodyPr/>
          <a:lstStyle/>
          <a:p>
            <a:pPr>
              <a:defRPr/>
            </a:pPr>
            <a:r>
              <a:rPr lang="en-US" smtClean="0"/>
              <a:t>Slide </a:t>
            </a:r>
            <a:fld id="{9F280238-5E03-4A90-BACD-D800220B2674}" type="slidenum">
              <a:rPr lang="en-US" smtClean="0"/>
              <a:pPr>
                <a:defRPr/>
              </a:pPr>
              <a:t>6</a:t>
            </a:fld>
            <a:endParaRPr lang="en-US"/>
          </a:p>
        </p:txBody>
      </p:sp>
    </p:spTree>
    <p:extLst>
      <p:ext uri="{BB962C8B-B14F-4D97-AF65-F5344CB8AC3E}">
        <p14:creationId xmlns:p14="http://schemas.microsoft.com/office/powerpoint/2010/main" val="20643840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Submissions cont.</a:t>
            </a:r>
          </a:p>
        </p:txBody>
      </p:sp>
      <p:sp>
        <p:nvSpPr>
          <p:cNvPr id="3" name="Content Placeholder 2"/>
          <p:cNvSpPr>
            <a:spLocks noGrp="1"/>
          </p:cNvSpPr>
          <p:nvPr>
            <p:ph idx="1"/>
          </p:nvPr>
        </p:nvSpPr>
        <p:spPr>
          <a:xfrm>
            <a:off x="685800" y="1828800"/>
            <a:ext cx="7772400" cy="4648200"/>
          </a:xfrm>
        </p:spPr>
        <p:txBody>
          <a:bodyPr/>
          <a:lstStyle/>
          <a:p>
            <a:r>
              <a:rPr lang="en-US" dirty="0" smtClean="0"/>
              <a:t>MAC</a:t>
            </a:r>
            <a:endParaRPr lang="en-US" dirty="0"/>
          </a:p>
          <a:p>
            <a:pPr lvl="1"/>
            <a:r>
              <a:rPr lang="en-US" dirty="0" smtClean="0"/>
              <a:t>8.3.5.1.5</a:t>
            </a:r>
          </a:p>
          <a:p>
            <a:pPr lvl="2"/>
            <a:r>
              <a:rPr lang="en-US" sz="1800" dirty="0" smtClean="0"/>
              <a:t>Alfred</a:t>
            </a:r>
            <a:endParaRPr lang="en-US" dirty="0"/>
          </a:p>
          <a:p>
            <a:pPr lvl="1"/>
            <a:r>
              <a:rPr lang="en-US" dirty="0" smtClean="0"/>
              <a:t>8.4.2.28</a:t>
            </a:r>
          </a:p>
          <a:p>
            <a:pPr lvl="2"/>
            <a:r>
              <a:rPr lang="en-US" sz="1800" dirty="0"/>
              <a:t>Alfred</a:t>
            </a:r>
            <a:endParaRPr lang="en-US" dirty="0"/>
          </a:p>
          <a:p>
            <a:pPr lvl="1"/>
            <a:r>
              <a:rPr lang="en-US" dirty="0" smtClean="0"/>
              <a:t>8.4.2.170h,g </a:t>
            </a:r>
            <a:r>
              <a:rPr lang="en-US" dirty="0"/>
              <a:t>&amp; </a:t>
            </a:r>
            <a:r>
              <a:rPr lang="en-US" dirty="0" smtClean="0"/>
              <a:t>u</a:t>
            </a:r>
          </a:p>
          <a:p>
            <a:pPr lvl="2"/>
            <a:r>
              <a:rPr lang="en-US" sz="1800" dirty="0"/>
              <a:t>Alfred</a:t>
            </a:r>
            <a:endParaRPr lang="en-US" dirty="0"/>
          </a:p>
          <a:p>
            <a:pPr lvl="1"/>
            <a:r>
              <a:rPr lang="en-US" dirty="0" smtClean="0"/>
              <a:t>8.5.5</a:t>
            </a:r>
          </a:p>
          <a:p>
            <a:pPr lvl="2"/>
            <a:r>
              <a:rPr lang="en-US" sz="1800" dirty="0"/>
              <a:t>Alfred</a:t>
            </a:r>
            <a:endParaRPr lang="en-US" dirty="0"/>
          </a:p>
          <a:p>
            <a:pPr lvl="1"/>
            <a:r>
              <a:rPr lang="en-US" dirty="0" smtClean="0"/>
              <a:t>9.12</a:t>
            </a:r>
          </a:p>
          <a:p>
            <a:pPr lvl="2"/>
            <a:r>
              <a:rPr lang="en-US" sz="1800" dirty="0"/>
              <a:t>Alfred</a:t>
            </a:r>
          </a:p>
          <a:p>
            <a:pPr lvl="1"/>
            <a:r>
              <a:rPr lang="en-US" dirty="0" smtClean="0"/>
              <a:t>9.26</a:t>
            </a:r>
          </a:p>
          <a:p>
            <a:pPr lvl="2"/>
            <a:r>
              <a:rPr lang="en-US" sz="1800" dirty="0"/>
              <a:t>Alfred</a:t>
            </a:r>
            <a:endParaRPr lang="en-US" dirty="0"/>
          </a:p>
        </p:txBody>
      </p:sp>
      <p:sp>
        <p:nvSpPr>
          <p:cNvPr id="4" name="Date Placeholder 3"/>
          <p:cNvSpPr>
            <a:spLocks noGrp="1"/>
          </p:cNvSpPr>
          <p:nvPr>
            <p:ph type="dt" sz="half" idx="10"/>
          </p:nvPr>
        </p:nvSpPr>
        <p:spPr/>
        <p:txBody>
          <a:bodyPr/>
          <a:lstStyle/>
          <a:p>
            <a:pPr>
              <a:defRPr/>
            </a:pPr>
            <a:r>
              <a:rPr lang="en-US" smtClean="0"/>
              <a:t>November 2013</a:t>
            </a:r>
            <a:endParaRPr lang="en-US" dirty="0"/>
          </a:p>
        </p:txBody>
      </p:sp>
      <p:sp>
        <p:nvSpPr>
          <p:cNvPr id="5" name="Footer Placeholder 4"/>
          <p:cNvSpPr>
            <a:spLocks noGrp="1"/>
          </p:cNvSpPr>
          <p:nvPr>
            <p:ph type="ftr" sz="quarter" idx="11"/>
          </p:nvPr>
        </p:nvSpPr>
        <p:spPr/>
        <p:txBody>
          <a:bodyPr/>
          <a:lstStyle/>
          <a:p>
            <a:pPr>
              <a:defRPr/>
            </a:pPr>
            <a:r>
              <a:rPr lang="en-US" smtClean="0"/>
              <a:t>David Halasz (Qualcomm)</a:t>
            </a:r>
            <a:endParaRPr lang="en-US"/>
          </a:p>
        </p:txBody>
      </p:sp>
      <p:sp>
        <p:nvSpPr>
          <p:cNvPr id="6" name="Slide Number Placeholder 5"/>
          <p:cNvSpPr>
            <a:spLocks noGrp="1"/>
          </p:cNvSpPr>
          <p:nvPr>
            <p:ph type="sldNum" sz="quarter" idx="12"/>
          </p:nvPr>
        </p:nvSpPr>
        <p:spPr/>
        <p:txBody>
          <a:bodyPr/>
          <a:lstStyle/>
          <a:p>
            <a:pPr>
              <a:defRPr/>
            </a:pPr>
            <a:r>
              <a:rPr lang="en-US" smtClean="0"/>
              <a:t>Slide </a:t>
            </a:r>
            <a:fld id="{9F280238-5E03-4A90-BACD-D800220B2674}" type="slidenum">
              <a:rPr lang="en-US" smtClean="0"/>
              <a:pPr>
                <a:defRPr/>
              </a:pPr>
              <a:t>7</a:t>
            </a:fld>
            <a:endParaRPr lang="en-US"/>
          </a:p>
        </p:txBody>
      </p:sp>
    </p:spTree>
    <p:extLst>
      <p:ext uri="{BB962C8B-B14F-4D97-AF65-F5344CB8AC3E}">
        <p14:creationId xmlns:p14="http://schemas.microsoft.com/office/powerpoint/2010/main" val="306835922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Submissions cont.</a:t>
            </a:r>
          </a:p>
        </p:txBody>
      </p:sp>
      <p:sp>
        <p:nvSpPr>
          <p:cNvPr id="3" name="Content Placeholder 2"/>
          <p:cNvSpPr>
            <a:spLocks noGrp="1"/>
          </p:cNvSpPr>
          <p:nvPr>
            <p:ph idx="1"/>
          </p:nvPr>
        </p:nvSpPr>
        <p:spPr/>
        <p:txBody>
          <a:bodyPr/>
          <a:lstStyle/>
          <a:p>
            <a:r>
              <a:rPr lang="en-US" dirty="0" smtClean="0"/>
              <a:t>MAC</a:t>
            </a:r>
          </a:p>
          <a:p>
            <a:r>
              <a:rPr lang="en-US" dirty="0" smtClean="0"/>
              <a:t>13/1426 </a:t>
            </a:r>
            <a:r>
              <a:rPr lang="en-US" b="0" dirty="0"/>
              <a:t>Resolution for Draft 1.0 comments in clause 8.3.5.1.4</a:t>
            </a:r>
            <a:r>
              <a:rPr lang="en-US" b="0" dirty="0" smtClean="0"/>
              <a:t>.</a:t>
            </a:r>
          </a:p>
          <a:p>
            <a:pPr lvl="1"/>
            <a:r>
              <a:rPr lang="en-US" dirty="0"/>
              <a:t>Zander Lei (I2R)</a:t>
            </a:r>
            <a:endParaRPr lang="en-US" dirty="0"/>
          </a:p>
        </p:txBody>
      </p:sp>
      <p:sp>
        <p:nvSpPr>
          <p:cNvPr id="4" name="Date Placeholder 3"/>
          <p:cNvSpPr>
            <a:spLocks noGrp="1"/>
          </p:cNvSpPr>
          <p:nvPr>
            <p:ph type="dt" sz="half" idx="10"/>
          </p:nvPr>
        </p:nvSpPr>
        <p:spPr/>
        <p:txBody>
          <a:bodyPr/>
          <a:lstStyle/>
          <a:p>
            <a:pPr>
              <a:defRPr/>
            </a:pPr>
            <a:r>
              <a:rPr lang="en-US" smtClean="0"/>
              <a:t>November 2013</a:t>
            </a:r>
            <a:endParaRPr lang="en-US" dirty="0"/>
          </a:p>
        </p:txBody>
      </p:sp>
      <p:sp>
        <p:nvSpPr>
          <p:cNvPr id="5" name="Footer Placeholder 4"/>
          <p:cNvSpPr>
            <a:spLocks noGrp="1"/>
          </p:cNvSpPr>
          <p:nvPr>
            <p:ph type="ftr" sz="quarter" idx="11"/>
          </p:nvPr>
        </p:nvSpPr>
        <p:spPr/>
        <p:txBody>
          <a:bodyPr/>
          <a:lstStyle/>
          <a:p>
            <a:pPr>
              <a:defRPr/>
            </a:pPr>
            <a:r>
              <a:rPr lang="en-US" smtClean="0"/>
              <a:t>David Halasz (Qualcomm)</a:t>
            </a:r>
            <a:endParaRPr lang="en-US"/>
          </a:p>
        </p:txBody>
      </p:sp>
      <p:sp>
        <p:nvSpPr>
          <p:cNvPr id="6" name="Slide Number Placeholder 5"/>
          <p:cNvSpPr>
            <a:spLocks noGrp="1"/>
          </p:cNvSpPr>
          <p:nvPr>
            <p:ph type="sldNum" sz="quarter" idx="12"/>
          </p:nvPr>
        </p:nvSpPr>
        <p:spPr/>
        <p:txBody>
          <a:bodyPr/>
          <a:lstStyle/>
          <a:p>
            <a:pPr>
              <a:defRPr/>
            </a:pPr>
            <a:r>
              <a:rPr lang="en-US" smtClean="0"/>
              <a:t>Slide </a:t>
            </a:r>
            <a:fld id="{9F280238-5E03-4A90-BACD-D800220B2674}" type="slidenum">
              <a:rPr lang="en-US" smtClean="0"/>
              <a:pPr>
                <a:defRPr/>
              </a:pPr>
              <a:t>8</a:t>
            </a:fld>
            <a:endParaRPr lang="en-US"/>
          </a:p>
        </p:txBody>
      </p:sp>
    </p:spTree>
    <p:extLst>
      <p:ext uri="{BB962C8B-B14F-4D97-AF65-F5344CB8AC3E}">
        <p14:creationId xmlns:p14="http://schemas.microsoft.com/office/powerpoint/2010/main" val="180793164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Task group document motions</a:t>
            </a:r>
            <a:endParaRPr lang="en-US" dirty="0"/>
          </a:p>
        </p:txBody>
      </p:sp>
      <p:sp>
        <p:nvSpPr>
          <p:cNvPr id="3" name="Content Placeholder 2"/>
          <p:cNvSpPr>
            <a:spLocks noGrp="1"/>
          </p:cNvSpPr>
          <p:nvPr>
            <p:ph idx="1"/>
          </p:nvPr>
        </p:nvSpPr>
        <p:spPr/>
        <p:txBody>
          <a:bodyPr/>
          <a:lstStyle/>
          <a:p>
            <a:pPr marL="609600" indent="-609600"/>
            <a:r>
              <a:rPr lang="en-US" dirty="0" smtClean="0"/>
              <a:t>Motion for update to draft text</a:t>
            </a:r>
          </a:p>
        </p:txBody>
      </p:sp>
      <p:sp>
        <p:nvSpPr>
          <p:cNvPr id="4" name="Date Placeholder 3"/>
          <p:cNvSpPr>
            <a:spLocks noGrp="1"/>
          </p:cNvSpPr>
          <p:nvPr>
            <p:ph type="dt" sz="half" idx="10"/>
          </p:nvPr>
        </p:nvSpPr>
        <p:spPr/>
        <p:txBody>
          <a:bodyPr/>
          <a:lstStyle/>
          <a:p>
            <a:pPr>
              <a:defRPr/>
            </a:pPr>
            <a:r>
              <a:rPr lang="en-US" smtClean="0"/>
              <a:t>November 2013</a:t>
            </a:r>
            <a:endParaRPr lang="en-US" dirty="0"/>
          </a:p>
        </p:txBody>
      </p:sp>
      <p:sp>
        <p:nvSpPr>
          <p:cNvPr id="5" name="Footer Placeholder 4"/>
          <p:cNvSpPr>
            <a:spLocks noGrp="1"/>
          </p:cNvSpPr>
          <p:nvPr>
            <p:ph type="ftr" sz="quarter" idx="11"/>
          </p:nvPr>
        </p:nvSpPr>
        <p:spPr/>
        <p:txBody>
          <a:bodyPr/>
          <a:lstStyle/>
          <a:p>
            <a:pPr>
              <a:defRPr/>
            </a:pPr>
            <a:r>
              <a:rPr lang="en-US" smtClean="0"/>
              <a:t>David Halasz (Qualcomm)</a:t>
            </a:r>
            <a:endParaRPr lang="en-US"/>
          </a:p>
        </p:txBody>
      </p:sp>
      <p:sp>
        <p:nvSpPr>
          <p:cNvPr id="6" name="Slide Number Placeholder 5"/>
          <p:cNvSpPr>
            <a:spLocks noGrp="1"/>
          </p:cNvSpPr>
          <p:nvPr>
            <p:ph type="sldNum" sz="quarter" idx="12"/>
          </p:nvPr>
        </p:nvSpPr>
        <p:spPr/>
        <p:txBody>
          <a:bodyPr/>
          <a:lstStyle/>
          <a:p>
            <a:pPr>
              <a:defRPr/>
            </a:pPr>
            <a:r>
              <a:rPr lang="en-US" smtClean="0"/>
              <a:t>Slide </a:t>
            </a:r>
            <a:fld id="{9F280238-5E03-4A90-BACD-D800220B2674}" type="slidenum">
              <a:rPr lang="en-US" smtClean="0"/>
              <a:pPr>
                <a:defRPr/>
              </a:pPr>
              <a:t>9</a:t>
            </a:fld>
            <a:endParaRPr lang="en-US"/>
          </a:p>
        </p:txBody>
      </p:sp>
    </p:spTree>
    <p:extLst>
      <p:ext uri="{BB962C8B-B14F-4D97-AF65-F5344CB8AC3E}">
        <p14:creationId xmlns:p14="http://schemas.microsoft.com/office/powerpoint/2010/main" val="4171400994"/>
      </p:ext>
    </p:extLst>
  </p:cSld>
  <p:clrMapOvr>
    <a:masterClrMapping/>
  </p:clrMapOvr>
  <p:timing>
    <p:tnLst>
      <p:par>
        <p:cTn id="1" dur="indefinite" restart="never" nodeType="tmRoot"/>
      </p:par>
    </p:tnLst>
  </p:timing>
</p:sld>
</file>

<file path=ppt/theme/theme1.xml><?xml version="1.0" encoding="utf-8"?>
<a:theme xmlns:a="http://schemas.openxmlformats.org/drawingml/2006/main" name="802-11-PathProtection">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0066FF"/>
      </a:hlink>
      <a:folHlink>
        <a:srgbClr val="0000CC"/>
      </a:folHlink>
    </a:clrScheme>
    <a:fontScheme name="802-11-Submissio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2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2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802-11-Submission 1">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802-11-Submissio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33"/>
        </a:hlink>
        <a:folHlink>
          <a:srgbClr val="969696"/>
        </a:folHlink>
      </a:clrScheme>
      <a:clrMap bg1="dk2" tx1="lt1" bg2="dk1" tx2="lt2" accent1="accent1" accent2="accent2" accent3="accent3" accent4="accent4" accent5="accent5" accent6="accent6" hlink="hlink" folHlink="folHlink"/>
    </a:extraClrScheme>
    <a:extraClrScheme>
      <a:clrScheme name="802-11-Submission 3">
        <a:dk1>
          <a:srgbClr val="000000"/>
        </a:dk1>
        <a:lt1>
          <a:srgbClr val="FFFFCC"/>
        </a:lt1>
        <a:dk2>
          <a:srgbClr val="999933"/>
        </a:dk2>
        <a:lt2>
          <a:srgbClr val="808000"/>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802-11-Submission 4">
        <a:dk1>
          <a:srgbClr val="000000"/>
        </a:dk1>
        <a:lt1>
          <a:srgbClr val="FFFFFF"/>
        </a:lt1>
        <a:dk2>
          <a:srgbClr val="000000"/>
        </a:dk2>
        <a:lt2>
          <a:srgbClr val="393939"/>
        </a:lt2>
        <a:accent1>
          <a:srgbClr val="CBCBCB"/>
        </a:accent1>
        <a:accent2>
          <a:srgbClr val="868686"/>
        </a:accent2>
        <a:accent3>
          <a:srgbClr val="FFFFFF"/>
        </a:accent3>
        <a:accent4>
          <a:srgbClr val="000000"/>
        </a:accent4>
        <a:accent5>
          <a:srgbClr val="E2E2E2"/>
        </a:accent5>
        <a:accent6>
          <a:srgbClr val="797979"/>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802-11-Submission 5">
        <a:dk1>
          <a:srgbClr val="000000"/>
        </a:dk1>
        <a:lt1>
          <a:srgbClr val="FFFFFF"/>
        </a:lt1>
        <a:dk2>
          <a:srgbClr val="000000"/>
        </a:dk2>
        <a:lt2>
          <a:srgbClr val="9F9F9F"/>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802-11-Submission 6">
        <a:dk1>
          <a:srgbClr val="000000"/>
        </a:dk1>
        <a:lt1>
          <a:srgbClr val="FFFFFF"/>
        </a:lt1>
        <a:dk2>
          <a:srgbClr val="000000"/>
        </a:dk2>
        <a:lt2>
          <a:srgbClr val="868686"/>
        </a:lt2>
        <a:accent1>
          <a:srgbClr val="CBCBCB"/>
        </a:accent1>
        <a:accent2>
          <a:srgbClr val="0066FF"/>
        </a:accent2>
        <a:accent3>
          <a:srgbClr val="FFFFFF"/>
        </a:accent3>
        <a:accent4>
          <a:srgbClr val="000000"/>
        </a:accent4>
        <a:accent5>
          <a:srgbClr val="E2E2E2"/>
        </a:accent5>
        <a:accent6>
          <a:srgbClr val="005CE7"/>
        </a:accent6>
        <a:hlink>
          <a:srgbClr val="FF0033"/>
        </a:hlink>
        <a:folHlink>
          <a:srgbClr val="009900"/>
        </a:folHlink>
      </a:clrScheme>
      <a:clrMap bg1="lt1" tx1="dk1" bg2="lt2" tx2="dk2" accent1="accent1" accent2="accent2" accent3="accent3" accent4="accent4" accent5="accent5" accent6="accent6" hlink="hlink" folHlink="folHlink"/>
    </a:extraClrScheme>
    <a:extraClrScheme>
      <a:clrScheme name="802-11-Submission 7">
        <a:dk1>
          <a:srgbClr val="000000"/>
        </a:dk1>
        <a:lt1>
          <a:srgbClr val="FFFFFF"/>
        </a:lt1>
        <a:dk2>
          <a:srgbClr val="000000"/>
        </a:dk2>
        <a:lt2>
          <a:srgbClr val="969696"/>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802-11-PathProtection</Template>
  <TotalTime>3205</TotalTime>
  <Words>723</Words>
  <Application>Microsoft Office PowerPoint</Application>
  <PresentationFormat>On-screen Show (4:3)</PresentationFormat>
  <Paragraphs>187</Paragraphs>
  <Slides>16</Slides>
  <Notes>5</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16</vt:i4>
      </vt:variant>
    </vt:vector>
  </HeadingPairs>
  <TitlesOfParts>
    <vt:vector size="18" baseType="lpstr">
      <vt:lpstr>802-11-PathProtection</vt:lpstr>
      <vt:lpstr>Document</vt:lpstr>
      <vt:lpstr>IEEE 802.11ah Sub 1 GHz license-exempt operation Agenda for November 2013</vt:lpstr>
      <vt:lpstr>IEEE 802.11ah Agenda</vt:lpstr>
      <vt:lpstr>IEEE 802.11ah Agenda cont.</vt:lpstr>
      <vt:lpstr>IEEE 802.11ah Agenda cont. Fixed time slots</vt:lpstr>
      <vt:lpstr>Submissions</vt:lpstr>
      <vt:lpstr>Submissions cont.</vt:lpstr>
      <vt:lpstr>Submissions cont.</vt:lpstr>
      <vt:lpstr>Submissions cont.</vt:lpstr>
      <vt:lpstr>Task group document motions</vt:lpstr>
      <vt:lpstr>Agenda cont. Teleconferences</vt:lpstr>
      <vt:lpstr>Timeline</vt:lpstr>
      <vt:lpstr>Instructions for the WG Chair</vt:lpstr>
      <vt:lpstr>Participants, Patents, and Duty to Inform</vt:lpstr>
      <vt:lpstr>Patent Related Links</vt:lpstr>
      <vt:lpstr>Call for Potentially Essential Patents</vt:lpstr>
      <vt:lpstr>Other Guidelines for IEEE WG Meetings</vt:lpstr>
    </vt:vector>
  </TitlesOfParts>
  <Company>Hewlett-Packard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IEEE 802.11ah January 2012 Agenda</dc:title>
  <dc:creator>David Halasz</dc:creator>
  <cp:lastModifiedBy>Dave Halasz</cp:lastModifiedBy>
  <cp:revision>359</cp:revision>
  <cp:lastPrinted>1998-02-10T13:28:06Z</cp:lastPrinted>
  <dcterms:created xsi:type="dcterms:W3CDTF">2009-11-09T00:32:22Z</dcterms:created>
  <dcterms:modified xsi:type="dcterms:W3CDTF">2013-11-12T23:07:46Z</dcterms:modified>
</cp:coreProperties>
</file>