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2" autoAdjust="0"/>
    <p:restoredTop sz="94771" autoAdjust="0"/>
  </p:normalViewPr>
  <p:slideViewPr>
    <p:cSldViewPr>
      <p:cViewPr>
        <p:scale>
          <a:sx n="81" d="100"/>
          <a:sy n="81" d="100"/>
        </p:scale>
        <p:origin x="-864" y="-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754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</a:t>
            </a:r>
            <a:r>
              <a:rPr lang="en-US" sz="1800" b="1" dirty="0" smtClean="0"/>
              <a:t>13/</a:t>
            </a:r>
            <a:r>
              <a:rPr lang="en-US" sz="1800" b="1" dirty="0" smtClean="0"/>
              <a:t>1239r0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2013-10-20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396938"/>
              </p:ext>
            </p:extLst>
          </p:nvPr>
        </p:nvGraphicFramePr>
        <p:xfrm>
          <a:off x="692150" y="2978150"/>
          <a:ext cx="79009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Document" r:id="rId3" imgW="8234453" imgH="2550184" progId="Word.Document.8">
                  <p:embed/>
                </p:oleObj>
              </mc:Choice>
              <mc:Fallback>
                <p:oleObj name="Document" r:id="rId3" imgW="8234453" imgH="255018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978150"/>
                        <a:ext cx="790098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P802.11af Report to EC for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P802.11af Draft 6.0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18776"/>
              </p:ext>
            </p:extLst>
          </p:nvPr>
        </p:nvGraphicFramePr>
        <p:xfrm>
          <a:off x="1066800" y="1676400"/>
          <a:ext cx="67818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30,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157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99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Sponsor Ballot Comments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97013"/>
              </p:ext>
            </p:extLst>
          </p:nvPr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143 (10 G, 65 E, 68T)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Ballot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 (2 G, 7 E, 7 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/>
                          <a:cs typeface="Arial"/>
                        </a:rPr>
                        <a:t>Oct 30, 2013</a:t>
                      </a:r>
                      <a:endParaRPr lang="en-CA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/>
                          <a:cs typeface="Arial"/>
                        </a:rPr>
                        <a:t>Second Recirculation Sponsor Ballot</a:t>
                      </a:r>
                      <a:endParaRPr lang="en-CA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26626"/>
              </p:ext>
            </p:extLst>
          </p:nvPr>
        </p:nvGraphicFramePr>
        <p:xfrm>
          <a:off x="1600200" y="2057400"/>
          <a:ext cx="6096001" cy="24355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143000"/>
                <a:gridCol w="9144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Iwaoka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Mitsuru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Einholf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Charles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3*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16444"/>
              </p:ext>
            </p:extLst>
          </p:nvPr>
        </p:nvGraphicFramePr>
        <p:xfrm>
          <a:off x="1219200" y="2209800"/>
          <a:ext cx="6324601" cy="21031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219200"/>
                <a:gridCol w="990600"/>
                <a:gridCol w="10668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Iwaoka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Mitsuru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507279"/>
              </p:ext>
            </p:extLst>
          </p:nvPr>
        </p:nvGraphicFramePr>
        <p:xfrm>
          <a:off x="5867400" y="2590800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3" imgW="635000" imgH="558800" progId="Excel.Sheet.8">
                  <p:embed/>
                </p:oleObj>
              </mc:Choice>
              <mc:Fallback>
                <p:oleObj name="Worksheet" showAsIcon="1" r:id="rId3" imgW="635000" imgH="55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2590800"/>
                        <a:ext cx="635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963433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October(?)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867288"/>
              </p:ext>
            </p:extLst>
          </p:nvPr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unchanged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2013-10-30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83091</TotalTime>
  <Words>547</Words>
  <Application>Microsoft Macintosh PowerPoint</Application>
  <PresentationFormat>On-screen Show (4:3)</PresentationFormat>
  <Paragraphs>162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Excel 97 - 2004 Worksheet</vt:lpstr>
      <vt:lpstr>PowerPoint Presentation</vt:lpstr>
      <vt:lpstr>Introduction</vt:lpstr>
      <vt:lpstr>Sponsor Ballot Results – P802.11af</vt:lpstr>
      <vt:lpstr>802.11 WG Sponsor Ballot Comments – P802.11af</vt:lpstr>
      <vt:lpstr>Unsatisfied Technical comments by commenter</vt:lpstr>
      <vt:lpstr>Unsatisfied Editorial comments by commenter</vt:lpstr>
      <vt:lpstr>Unsatisfied comments</vt:lpstr>
      <vt:lpstr>Mandatory Coordination</vt:lpstr>
      <vt:lpstr>TGaf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Rich Kennedy</cp:lastModifiedBy>
  <cp:revision>2723</cp:revision>
  <cp:lastPrinted>1998-02-10T13:28:06Z</cp:lastPrinted>
  <dcterms:created xsi:type="dcterms:W3CDTF">2007-04-17T18:10:23Z</dcterms:created>
  <dcterms:modified xsi:type="dcterms:W3CDTF">2013-11-11T22:32:38Z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(2)O48q+nWDiKNAVXoAwq58w6onvO4eaK+wzpVW8jJCkaAk5P9kKngByeTmJxmoV2pCjvvmemEH_x000d_
Bi/1Vb2TVe+tY7DxqSSUdjmKOgTB8TLyiNQBsxkECPbQ5aOgrJarIgvBMt9/xI83ilExG6vi_x000d_
S0GxhJWGGUDgHyjb+HnAnUyDOHQkWDr/J5rfnEo8Pkef1xN4QHP7egW/+34UnnUIjw3oNEGf_x000d_
HP7d2m4cJWXAcpjG2k</vt:lpwstr>
  </property>
  <property fmtid="{D5CDD505-2E9C-101B-9397-08002B2CF9AE}" pid="3" name="_ms_pID_7253431">
    <vt:lpwstr>o=</vt:lpwstr>
  </property>
</Properties>
</file>