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331" r:id="rId2"/>
    <p:sldId id="332" r:id="rId3"/>
    <p:sldId id="386" r:id="rId4"/>
  </p:sldIdLst>
  <p:sldSz cx="9144000" cy="6858000" type="screen4x3"/>
  <p:notesSz cx="6794500" cy="99314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708" y="-96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840" y="2730"/>
      </p:cViewPr>
      <p:guideLst>
        <p:guide orient="horz" pos="2312"/>
        <p:guide pos="28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470525" y="204788"/>
            <a:ext cx="64135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GB" smtClean="0"/>
              <a:t>doc.: IEEE 802.11-13/1229r1</a:t>
            </a:r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82625" y="204788"/>
            <a:ext cx="827088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mtClean="0"/>
              <a:t>September</a:t>
            </a:r>
            <a:endParaRPr lang="en-GB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722938" y="9612313"/>
            <a:ext cx="4667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GB" smtClean="0"/>
              <a:t>Stephen McCann, Blackberry</a:t>
            </a:r>
            <a:endParaRPr lang="en-GB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067050" y="9612313"/>
            <a:ext cx="512763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GB"/>
              <a:t>Page </a:t>
            </a:r>
            <a:fld id="{649C88E9-EC12-4287-99A5-81D34C9AF0C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9222" name="Line 6"/>
          <p:cNvSpPr>
            <a:spLocks noChangeShapeType="1"/>
          </p:cNvSpPr>
          <p:nvPr/>
        </p:nvSpPr>
        <p:spPr bwMode="auto">
          <a:xfrm>
            <a:off x="681038" y="415925"/>
            <a:ext cx="54324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681038" y="9612313"/>
            <a:ext cx="71120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33450"/>
            <a:r>
              <a:rPr lang="en-GB"/>
              <a:t>Submission</a:t>
            </a:r>
          </a:p>
        </p:txBody>
      </p:sp>
      <p:sp>
        <p:nvSpPr>
          <p:cNvPr id="9224" name="Line 8"/>
          <p:cNvSpPr>
            <a:spLocks noChangeShapeType="1"/>
          </p:cNvSpPr>
          <p:nvPr/>
        </p:nvSpPr>
        <p:spPr bwMode="auto">
          <a:xfrm>
            <a:off x="681038" y="9599613"/>
            <a:ext cx="558323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48270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13388" y="12065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GB" smtClean="0"/>
              <a:t>doc.: IEEE 802.11-13/1229r1</a:t>
            </a:r>
            <a:endParaRPr lang="en-GB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41350" y="120650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mtClean="0"/>
              <a:t>September</a:t>
            </a:r>
            <a:endParaRPr lang="en-GB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3925" y="750888"/>
            <a:ext cx="4948238" cy="37115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16463"/>
            <a:ext cx="4984750" cy="447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746" tIns="46079" rIns="93746" bIns="460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230813" y="9615488"/>
            <a:ext cx="9239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8788" lvl="4" algn="r" defTabSz="933450">
              <a:defRPr>
                <a:latin typeface="Times New Roman" pitchFamily="18" charset="0"/>
              </a:defRPr>
            </a:lvl5pPr>
          </a:lstStyle>
          <a:p>
            <a:pPr lvl="4">
              <a:defRPr/>
            </a:pPr>
            <a:r>
              <a:rPr lang="en-GB" smtClean="0"/>
              <a:t>Stephen McCann, Blackberry</a:t>
            </a:r>
            <a:endParaRPr lang="en-GB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146425" y="9615488"/>
            <a:ext cx="512763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GB"/>
              <a:t>Page </a:t>
            </a:r>
            <a:fld id="{126551D7-E6EC-43A4-A9D0-0201A2BBD2C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709613" y="9615488"/>
            <a:ext cx="71120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GB"/>
              <a:t>Submission</a:t>
            </a:r>
          </a:p>
        </p:txBody>
      </p:sp>
      <p:sp>
        <p:nvSpPr>
          <p:cNvPr id="5129" name="Line 9"/>
          <p:cNvSpPr>
            <a:spLocks noChangeShapeType="1"/>
          </p:cNvSpPr>
          <p:nvPr/>
        </p:nvSpPr>
        <p:spPr bwMode="auto">
          <a:xfrm>
            <a:off x="709613" y="9613900"/>
            <a:ext cx="53752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30" name="Line 10"/>
          <p:cNvSpPr>
            <a:spLocks noChangeShapeType="1"/>
          </p:cNvSpPr>
          <p:nvPr/>
        </p:nvSpPr>
        <p:spPr bwMode="auto">
          <a:xfrm>
            <a:off x="635000" y="317500"/>
            <a:ext cx="55245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0019696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GB" sz="1400" smtClean="0"/>
              <a:t>doc.: IEEE 802.11-13/1229r1</a:t>
            </a:r>
            <a:endParaRPr lang="en-GB" sz="140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September</a:t>
            </a:r>
            <a:endParaRPr lang="en-GB" sz="1400" smtClean="0"/>
          </a:p>
        </p:txBody>
      </p:sp>
      <p:sp>
        <p:nvSpPr>
          <p:cNvPr id="614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GB" smtClean="0"/>
              <a:t>Stephen McCann, Blackberry</a:t>
            </a:r>
          </a:p>
        </p:txBody>
      </p:sp>
      <p:sp>
        <p:nvSpPr>
          <p:cNvPr id="61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GB" smtClean="0"/>
              <a:t>Page </a:t>
            </a:r>
            <a:fld id="{1FA0DF2A-4090-463A-968B-4ABD6F561DCD}" type="slidenum">
              <a:rPr lang="en-GB" smtClean="0"/>
              <a:pPr/>
              <a:t>1</a:t>
            </a:fld>
            <a:endParaRPr lang="en-GB" smtClean="0"/>
          </a:p>
        </p:txBody>
      </p:sp>
      <p:sp>
        <p:nvSpPr>
          <p:cNvPr id="61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2338" y="750888"/>
            <a:ext cx="4949825" cy="3711575"/>
          </a:xfrm>
          <a:ln/>
        </p:spPr>
      </p:sp>
      <p:sp>
        <p:nvSpPr>
          <p:cNvPr id="61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GB" sz="1400" smtClean="0"/>
              <a:t>doc.: IEEE 802.11-13/1229r1</a:t>
            </a:r>
            <a:endParaRPr lang="en-GB" sz="140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September</a:t>
            </a:r>
            <a:endParaRPr lang="en-GB" sz="1400" smtClean="0"/>
          </a:p>
        </p:txBody>
      </p:sp>
      <p:sp>
        <p:nvSpPr>
          <p:cNvPr id="717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GB" smtClean="0"/>
              <a:t>Stephen McCann, Blackberry</a:t>
            </a:r>
          </a:p>
        </p:txBody>
      </p:sp>
      <p:sp>
        <p:nvSpPr>
          <p:cNvPr id="71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GB" smtClean="0"/>
              <a:t>Page </a:t>
            </a:r>
            <a:fld id="{FC90757E-C0E7-4B96-A93C-95E1D9823341}" type="slidenum">
              <a:rPr lang="en-GB" smtClean="0"/>
              <a:pPr/>
              <a:t>2</a:t>
            </a:fld>
            <a:endParaRPr lang="en-GB" smtClean="0"/>
          </a:p>
        </p:txBody>
      </p:sp>
      <p:sp>
        <p:nvSpPr>
          <p:cNvPr id="71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2338" y="750888"/>
            <a:ext cx="4949825" cy="3711575"/>
          </a:xfrm>
          <a:ln cap="flat"/>
        </p:spPr>
      </p:sp>
      <p:sp>
        <p:nvSpPr>
          <p:cNvPr id="71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335" rIns="95335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GB" sz="1400" smtClean="0"/>
              <a:t>doc.: IEEE 802.11-13/1229r1</a:t>
            </a:r>
            <a:endParaRPr lang="en-GB" sz="140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September</a:t>
            </a:r>
            <a:endParaRPr lang="en-GB" sz="1400" smtClean="0"/>
          </a:p>
        </p:txBody>
      </p:sp>
      <p:sp>
        <p:nvSpPr>
          <p:cNvPr id="819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GB" smtClean="0"/>
              <a:t>Stephen McCann, Blackberry</a:t>
            </a:r>
          </a:p>
        </p:txBody>
      </p:sp>
      <p:sp>
        <p:nvSpPr>
          <p:cNvPr id="81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GB" smtClean="0"/>
              <a:t>Page </a:t>
            </a:r>
            <a:fld id="{A7B95730-A268-494D-91A1-2AFF9480B191}" type="slidenum">
              <a:rPr lang="en-GB" smtClean="0"/>
              <a:pPr/>
              <a:t>3</a:t>
            </a:fld>
            <a:endParaRPr lang="en-GB" smtClean="0"/>
          </a:p>
        </p:txBody>
      </p:sp>
      <p:sp>
        <p:nvSpPr>
          <p:cNvPr id="81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81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4875" y="4718050"/>
            <a:ext cx="4984750" cy="44688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230" tIns="46028" rIns="95230" bIns="46028"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2013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Stephen McCann, Blackberry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43A98C2C-8D7F-42C2-B8BD-A976FFC20ED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99620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2013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Stephen McCann, Blackberry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E710CFEF-2439-46F4-92BF-4E85320BADF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44094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2013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Stephen McCann, Blackberry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051B9D92-C207-40BF-8E41-424E2C7C25E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54231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2013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Stephen McCann, Blackberry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BEF6EF58-678B-40E3-B129-E21CB54C246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2437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2013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Stephen McCann, Blackberry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13E2EFF8-B32E-4460-97A5-036F2CCBF25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89722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2013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Stephen McCann, Blackberry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E73F323D-FF7F-4BD0-983B-4EEB81ABDEA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03992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2013</a:t>
            </a: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Stephen McCann, Blackberry</a:t>
            </a: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C2C0D3C4-9F7F-482A-8A78-B9A0F69C88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1912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2013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Stephen McCann, Blackberry</a:t>
            </a: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BEBD90BF-033E-4806-ADEB-83C350131A7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4244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2013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Stephen McCann, Blackberry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F39299C5-D044-4335-ADF9-060E3FDA9EA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3151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2013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Stephen McCann, Blackberry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EB0C7A5B-597F-4943-AD7D-2194C54B29B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9485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2013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Stephen McCann, Blackberry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143014FC-595E-4E57-BD7D-B6581FB1699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0170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4963"/>
            <a:ext cx="10668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mtClean="0"/>
              <a:t>September 2013</a:t>
            </a: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77200" y="6475413"/>
            <a:ext cx="4667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GB" smtClean="0"/>
              <a:t>Stephen McCann, Blackberry</a:t>
            </a: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GB"/>
              <a:t>Slide </a:t>
            </a:r>
            <a:fld id="{7AE716F1-E71B-4297-9DF8-3DCC515C869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62485" y="332601"/>
            <a:ext cx="328301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/>
          <a:p>
            <a:pPr marL="457200" lvl="4" algn="r"/>
            <a:r>
              <a:rPr lang="en-GB" sz="1800" b="1" dirty="0"/>
              <a:t>doc.: IEEE </a:t>
            </a:r>
            <a:r>
              <a:rPr lang="en-GB" sz="1800" b="1" dirty="0" smtClean="0"/>
              <a:t>802.11-13/1229r1</a:t>
            </a:r>
            <a:endParaRPr lang="en-GB" sz="1800" b="1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GB"/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smtClean="0"/>
              <a:t>September 2013</a:t>
            </a:r>
            <a:endParaRPr lang="en-GB" sz="1800" smtClean="0"/>
          </a:p>
        </p:txBody>
      </p:sp>
      <p:sp>
        <p:nvSpPr>
          <p:cNvPr id="205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GB" smtClean="0"/>
              <a:t>Stephen McCann, Blackberry</a:t>
            </a:r>
          </a:p>
        </p:txBody>
      </p:sp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GB" smtClean="0"/>
              <a:t>Slide </a:t>
            </a:r>
            <a:fld id="{00AA6CC1-B35F-400A-AD97-617E7B9F358A}" type="slidenum">
              <a:rPr lang="en-GB" smtClean="0"/>
              <a:pPr/>
              <a:t>1</a:t>
            </a:fld>
            <a:endParaRPr lang="en-GB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GB" dirty="0" err="1" smtClean="0"/>
              <a:t>TGaq</a:t>
            </a:r>
            <a:r>
              <a:rPr lang="en-GB" dirty="0" smtClean="0"/>
              <a:t> Closing Report</a:t>
            </a:r>
          </a:p>
        </p:txBody>
      </p:sp>
      <p:sp>
        <p:nvSpPr>
          <p:cNvPr id="205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381000"/>
          </a:xfrm>
          <a:noFill/>
        </p:spPr>
        <p:txBody>
          <a:bodyPr/>
          <a:lstStyle/>
          <a:p>
            <a:pPr algn="ctr">
              <a:buFontTx/>
              <a:buNone/>
            </a:pPr>
            <a:r>
              <a:rPr lang="en-GB" sz="2000" dirty="0" smtClean="0"/>
              <a:t>Date:</a:t>
            </a:r>
            <a:r>
              <a:rPr lang="en-GB" sz="2000" b="0" dirty="0" smtClean="0"/>
              <a:t> 2013-09-20</a:t>
            </a:r>
          </a:p>
        </p:txBody>
      </p:sp>
      <p:graphicFrame>
        <p:nvGraphicFramePr>
          <p:cNvPr id="2055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51361853"/>
              </p:ext>
            </p:extLst>
          </p:nvPr>
        </p:nvGraphicFramePr>
        <p:xfrm>
          <a:off x="520700" y="2273300"/>
          <a:ext cx="7797800" cy="220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1" name="Document" r:id="rId4" imgW="8146441" imgH="2306477" progId="Word.Document.8">
                  <p:embed/>
                </p:oleObj>
              </mc:Choice>
              <mc:Fallback>
                <p:oleObj name="Document" r:id="rId4" imgW="8146441" imgH="2306477" progId="Word.Document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0700" y="2273300"/>
                        <a:ext cx="7797800" cy="2209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6" name="Rectangle 6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</a:pPr>
            <a:r>
              <a:rPr lang="en-GB" sz="2000" b="1"/>
              <a:t>Authors:</a:t>
            </a:r>
            <a:endParaRPr lang="en-GB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smtClean="0"/>
              <a:t>September 2013</a:t>
            </a:r>
            <a:endParaRPr lang="en-GB" sz="1800" smtClean="0"/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GB" smtClean="0"/>
              <a:t>Stephen McCann, Blackberry</a:t>
            </a:r>
          </a:p>
        </p:txBody>
      </p:sp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GB" smtClean="0"/>
              <a:t>Slide </a:t>
            </a:r>
            <a:fld id="{A842C95A-9891-4D85-99F3-CBA09F6CADDF}" type="slidenum">
              <a:rPr lang="en-GB" smtClean="0"/>
              <a:pPr/>
              <a:t>2</a:t>
            </a:fld>
            <a:endParaRPr lang="en-GB" smtClean="0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GB" dirty="0" smtClean="0"/>
              <a:t>Abstract</a:t>
            </a:r>
          </a:p>
        </p:txBody>
      </p:sp>
      <p:sp>
        <p:nvSpPr>
          <p:cNvPr id="307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algn="ctr">
              <a:buFontTx/>
              <a:buNone/>
            </a:pPr>
            <a:r>
              <a:rPr lang="en-GB" sz="3200" dirty="0" smtClean="0"/>
              <a:t> Closing report for </a:t>
            </a:r>
            <a:r>
              <a:rPr lang="en-GB" sz="3200" dirty="0" err="1" smtClean="0"/>
              <a:t>TGaq</a:t>
            </a:r>
            <a:r>
              <a:rPr lang="en-GB" sz="3200" dirty="0" smtClean="0"/>
              <a:t> (Pre-Association Discovery) for September 2013, Nanjing, China.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smtClean="0"/>
              <a:t>September 2013</a:t>
            </a:r>
            <a:endParaRPr lang="en-GB" sz="1800" smtClean="0"/>
          </a:p>
        </p:txBody>
      </p:sp>
      <p:sp>
        <p:nvSpPr>
          <p:cNvPr id="409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GB" smtClean="0"/>
              <a:t>Stephen McCann, Blackberry</a:t>
            </a:r>
          </a:p>
        </p:txBody>
      </p:sp>
      <p:sp>
        <p:nvSpPr>
          <p:cNvPr id="410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GB" smtClean="0"/>
              <a:t>Slide </a:t>
            </a:r>
            <a:fld id="{053C9A94-B312-452C-97DA-880A7EDB2DCC}" type="slidenum">
              <a:rPr lang="en-GB" smtClean="0"/>
              <a:pPr/>
              <a:t>3</a:t>
            </a:fld>
            <a:endParaRPr lang="en-GB" smtClean="0"/>
          </a:p>
        </p:txBody>
      </p:sp>
      <p:sp>
        <p:nvSpPr>
          <p:cNvPr id="410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8313" y="836613"/>
            <a:ext cx="8153400" cy="5544715"/>
          </a:xfrm>
        </p:spPr>
        <p:txBody>
          <a:bodyPr/>
          <a:lstStyle/>
          <a:p>
            <a:r>
              <a:rPr lang="en-GB" sz="2000" dirty="0" smtClean="0"/>
              <a:t>Secretary: </a:t>
            </a:r>
            <a:r>
              <a:rPr lang="en-GB" sz="2000" dirty="0" err="1" smtClean="0"/>
              <a:t>Dapeng</a:t>
            </a:r>
            <a:r>
              <a:rPr lang="en-GB" sz="2000" dirty="0" smtClean="0"/>
              <a:t> Liu (CMCC)</a:t>
            </a:r>
          </a:p>
          <a:p>
            <a:r>
              <a:rPr lang="en-GB" sz="2000" dirty="0" smtClean="0"/>
              <a:t>Initial </a:t>
            </a:r>
            <a:r>
              <a:rPr lang="en-GB" sz="2000" dirty="0" smtClean="0"/>
              <a:t>technical presentations</a:t>
            </a:r>
            <a:endParaRPr lang="en-GB" sz="2000" dirty="0"/>
          </a:p>
          <a:p>
            <a:pPr lvl="2"/>
            <a:r>
              <a:rPr lang="en-GB" dirty="0" smtClean="0"/>
              <a:t>11-13-1091r0	Protocol </a:t>
            </a:r>
            <a:r>
              <a:rPr lang="en-GB" dirty="0"/>
              <a:t>Architecture of </a:t>
            </a:r>
            <a:r>
              <a:rPr lang="en-GB" dirty="0" smtClean="0"/>
              <a:t>802.11aq</a:t>
            </a:r>
          </a:p>
          <a:p>
            <a:pPr lvl="2"/>
            <a:r>
              <a:rPr lang="en-GB" dirty="0" smtClean="0"/>
              <a:t>11-13-1179r0</a:t>
            </a:r>
            <a:r>
              <a:rPr lang="en-GB" dirty="0"/>
              <a:t>	PAD for Soft </a:t>
            </a:r>
            <a:r>
              <a:rPr lang="en-GB" dirty="0" smtClean="0"/>
              <a:t>AP</a:t>
            </a:r>
          </a:p>
          <a:p>
            <a:pPr lvl="2"/>
            <a:r>
              <a:rPr lang="pt-BR" dirty="0" smtClean="0"/>
              <a:t>11-13-0796r1	</a:t>
            </a:r>
            <a:r>
              <a:rPr lang="en-GB" dirty="0"/>
              <a:t>Two step service discovery for </a:t>
            </a:r>
            <a:r>
              <a:rPr lang="en-GB" dirty="0" err="1" smtClean="0"/>
              <a:t>Tgaq</a:t>
            </a:r>
            <a:endParaRPr lang="en-GB" dirty="0" smtClean="0"/>
          </a:p>
          <a:p>
            <a:pPr lvl="2"/>
            <a:r>
              <a:rPr lang="pt-BR" dirty="0" smtClean="0"/>
              <a:t>11-13-1130r1 </a:t>
            </a:r>
            <a:r>
              <a:rPr lang="pt-BR" dirty="0"/>
              <a:t>	</a:t>
            </a:r>
            <a:r>
              <a:rPr lang="en-GB" dirty="0" err="1"/>
              <a:t>TGaq</a:t>
            </a:r>
            <a:r>
              <a:rPr lang="en-GB" dirty="0"/>
              <a:t> option for service discovery mode</a:t>
            </a:r>
            <a:endParaRPr lang="pt-BR" dirty="0"/>
          </a:p>
          <a:p>
            <a:pPr lvl="2"/>
            <a:r>
              <a:rPr lang="pt-BR" dirty="0" smtClean="0"/>
              <a:t>11-13-0788r1	</a:t>
            </a:r>
            <a:r>
              <a:rPr lang="en-GB" dirty="0" smtClean="0"/>
              <a:t>Transaction </a:t>
            </a:r>
            <a:r>
              <a:rPr lang="en-GB" dirty="0" smtClean="0"/>
              <a:t>Protocol</a:t>
            </a:r>
            <a:endParaRPr lang="pt-BR" dirty="0"/>
          </a:p>
          <a:p>
            <a:r>
              <a:rPr lang="en-GB" sz="2000" dirty="0" smtClean="0"/>
              <a:t>Updated documents</a:t>
            </a:r>
            <a:endParaRPr lang="en-GB" sz="1800" dirty="0" smtClean="0"/>
          </a:p>
          <a:p>
            <a:pPr lvl="2"/>
            <a:r>
              <a:rPr lang="en-GB" dirty="0" smtClean="0"/>
              <a:t>11-13-0299r3	Draft terminology</a:t>
            </a:r>
          </a:p>
          <a:p>
            <a:pPr lvl="2"/>
            <a:r>
              <a:rPr lang="en-GB" dirty="0" smtClean="0"/>
              <a:t>11-13-1182r0 </a:t>
            </a:r>
            <a:r>
              <a:rPr lang="en-GB" dirty="0" smtClean="0"/>
              <a:t>	Open </a:t>
            </a:r>
            <a:r>
              <a:rPr lang="en-GB" dirty="0" smtClean="0"/>
              <a:t>Issues</a:t>
            </a:r>
          </a:p>
          <a:p>
            <a:pPr lvl="2"/>
            <a:r>
              <a:rPr lang="en-GB" dirty="0" smtClean="0"/>
              <a:t>11-13-0300r1	Specification Framework Document</a:t>
            </a:r>
            <a:endParaRPr lang="en-GB" dirty="0" smtClean="0"/>
          </a:p>
          <a:p>
            <a:r>
              <a:rPr lang="en-GB" sz="2000" dirty="0" smtClean="0"/>
              <a:t>Teleconference: 29</a:t>
            </a:r>
            <a:r>
              <a:rPr lang="en-GB" sz="2000" baseline="30000" dirty="0" smtClean="0"/>
              <a:t>th</a:t>
            </a:r>
            <a:r>
              <a:rPr lang="en-GB" sz="2000" dirty="0" smtClean="0"/>
              <a:t> October 2013 10:00 ET</a:t>
            </a:r>
          </a:p>
          <a:p>
            <a:r>
              <a:rPr lang="en-GB" sz="2000" dirty="0" smtClean="0"/>
              <a:t>Plans for November 2013</a:t>
            </a:r>
            <a:endParaRPr lang="en-GB" sz="1800" dirty="0" smtClean="0"/>
          </a:p>
          <a:p>
            <a:pPr lvl="1"/>
            <a:r>
              <a:rPr lang="en-GB" sz="1800" dirty="0" smtClean="0"/>
              <a:t>Initial normative text for draft</a:t>
            </a:r>
          </a:p>
          <a:p>
            <a:pPr lvl="1"/>
            <a:r>
              <a:rPr lang="en-GB" sz="1800" dirty="0" smtClean="0"/>
              <a:t>Continued technical presentations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13041</TotalTime>
  <Words>94</Words>
  <Application>Microsoft Office PowerPoint</Application>
  <PresentationFormat>On-screen Show (4:3)</PresentationFormat>
  <Paragraphs>41</Paragraphs>
  <Slides>3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802-11-Submission</vt:lpstr>
      <vt:lpstr>Document</vt:lpstr>
      <vt:lpstr>TGaq Closing Report</vt:lpstr>
      <vt:lpstr>Abstract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ISD SG Closing Report</dc:title>
  <dc:creator>Stephen McCann</dc:creator>
  <cp:lastModifiedBy>Stephen McCann</cp:lastModifiedBy>
  <cp:revision>740</cp:revision>
  <cp:lastPrinted>1998-02-10T13:28:06Z</cp:lastPrinted>
  <dcterms:created xsi:type="dcterms:W3CDTF">2004-12-02T14:01:45Z</dcterms:created>
  <dcterms:modified xsi:type="dcterms:W3CDTF">2013-09-19T06:09:20Z</dcterms:modified>
</cp:coreProperties>
</file>