
<file path=[Content_Types].xml><?xml version="1.0" encoding="utf-8"?>
<Types xmlns="http://schemas.openxmlformats.org/package/2006/content-types">
  <Override PartName="/ppt/notesSlides/notesSlide20.xml" ContentType="application/vnd.openxmlformats-officedocument.presentationml.notesSlide+xml"/>
  <Override PartName="/ppt/slides/slide72.xml" ContentType="application/vnd.openxmlformats-officedocument.presentationml.slide+xml"/>
  <Override PartName="/ppt/slides/slide248.xml" ContentType="application/vnd.openxmlformats-officedocument.presentationml.slide+xml"/>
  <Override PartName="/ppt/slideLayouts/slideLayout5.xml" ContentType="application/vnd.openxmlformats-officedocument.presentationml.slideLayout+xml"/>
  <Override PartName="/ppt/slides/slide179.xml" ContentType="application/vnd.openxmlformats-officedocument.presentationml.slide+xml"/>
  <Override PartName="/ppt/slides/slide394.xml" ContentType="application/vnd.openxmlformats-officedocument.presentationml.slide+xml"/>
  <Override PartName="/ppt/notesSlides/notesSlide48.xml" ContentType="application/vnd.openxmlformats-officedocument.presentationml.notesSlide+xml"/>
  <Override PartName="/ppt/notesSlides/notesSlide81.xml" ContentType="application/vnd.openxmlformats-officedocument.presentationml.notesSlide+xml"/>
  <Override PartName="/ppt/slides/slide124.xml" ContentType="application/vnd.openxmlformats-officedocument.presentationml.slide+xml"/>
  <Override PartName="/ppt/slides/slide45.xml" ContentType="application/vnd.openxmlformats-officedocument.presentationml.slide+xml"/>
  <Override PartName="/ppt/slides/slide108.xml" ContentType="application/vnd.openxmlformats-officedocument.presentationml.slide+xml"/>
  <Override PartName="/ppt/slides/slide323.xml" ContentType="application/vnd.openxmlformats-officedocument.presentationml.slide+xml"/>
  <Override PartName="/ppt/slides/slide254.xml" ContentType="application/vnd.openxmlformats-officedocument.presentationml.slide+xml"/>
  <Override PartName="/ppt/slides/slide185.xml" ContentType="application/vnd.openxmlformats-officedocument.presentationml.slide+xml"/>
  <Override PartName="/ppt/notesSlides/notesSlide54.xml" ContentType="application/vnd.openxmlformats-officedocument.presentationml.notesSlide+xml"/>
  <Override PartName="/ppt/slides/slide3.xml" ContentType="application/vnd.openxmlformats-officedocument.presentationml.slide+xml"/>
  <Override PartName="/ppt/notesSlides/notesSlide38.xml" ContentType="application/vnd.openxmlformats-officedocument.presentationml.notesSlide+xml"/>
  <Override PartName="/ppt/slides/slide114.xml" ContentType="application/vnd.openxmlformats-officedocument.presentationml.slide+xml"/>
  <Override PartName="/ppt/notesMasters/notesMaster1.xml" ContentType="application/vnd.openxmlformats-officedocument.presentationml.notesMaster+xml"/>
  <Override PartName="/ppt/slides/slide260.xml" ContentType="application/vnd.openxmlformats-officedocument.presentationml.slide+xml"/>
  <Override PartName="/ppt/slides/slide35.xml" ContentType="application/vnd.openxmlformats-officedocument.presentationml.slide+xml"/>
  <Override PartName="/ppt/slides/slide191.xml" ContentType="application/vnd.openxmlformats-officedocument.presentationml.slide+xml"/>
  <Override PartName="/ppt/slides/slide357.xml" ContentType="application/vnd.openxmlformats-officedocument.presentationml.slide+xml"/>
  <Override PartName="/ppt/slideLayouts/slideLayout1.xml" ContentType="application/vnd.openxmlformats-officedocument.presentationml.slideLayout+xml"/>
  <Override PartName="/ppt/slides/slide288.xml" ContentType="application/vnd.openxmlformats-officedocument.presentationml.slide+xml"/>
  <Override PartName="/ppt/slides/slide175.xml" ContentType="application/vnd.openxmlformats-officedocument.presentationml.slide+xml"/>
  <Override PartName="/ppt/slides/slide390.xml" ContentType="application/vnd.openxmlformats-officedocument.presentationml.slide+xml"/>
  <Override PartName="/ppt/notesSlides/notesSlide44.xml" ContentType="application/vnd.openxmlformats-officedocument.presentationml.notesSlide+xml"/>
  <Override PartName="/ppt/slides/slide96.xml" ContentType="application/vnd.openxmlformats-officedocument.presentationml.slide+xml"/>
  <Override PartName="/ppt/slides/slide120.xml" ContentType="application/vnd.openxmlformats-officedocument.presentationml.slide+xml"/>
  <Override PartName="/ppt/slides/slide41.xml" ContentType="application/vnd.openxmlformats-officedocument.presentationml.slide+xml"/>
  <Override PartName="/ppt/slides/slide217.xml" ContentType="application/vnd.openxmlformats-officedocument.presentationml.slide+xml"/>
  <Override PartName="/ppt/slides/slide104.xml" ContentType="application/vnd.openxmlformats-officedocument.presentationml.slide+xml"/>
  <Override PartName="/ppt/slides/slide148.xml" ContentType="application/vnd.openxmlformats-officedocument.presentationml.slide+xml"/>
  <Override PartName="/ppt/slides/slide363.xml" ContentType="application/vnd.openxmlformats-officedocument.presentationml.slide+xml"/>
  <Override PartName="/ppt/slides/slide250.xml" ContentType="application/vnd.openxmlformats-officedocument.presentationml.slide+xml"/>
  <Default Extension="xml" ContentType="application/xml"/>
  <Override PartName="/ppt/slides/slide69.xml" ContentType="application/vnd.openxmlformats-officedocument.presentationml.slide+xml"/>
  <Override PartName="/ppt/slides/slide181.xml" ContentType="application/vnd.openxmlformats-officedocument.presentationml.slide+xml"/>
  <Override PartName="/ppt/slides/slide347.xml" ContentType="application/vnd.openxmlformats-officedocument.presentationml.slide+xml"/>
  <Override PartName="/ppt/notesSlides/notesSlide50.xml" ContentType="application/vnd.openxmlformats-officedocument.presentationml.notesSlide+xml"/>
  <Override PartName="/ppt/slides/slide278.xml" ContentType="application/vnd.openxmlformats-officedocument.presentationml.slide+xml"/>
  <Override PartName="/docProps/app.xml" ContentType="application/vnd.openxmlformats-officedocument.extended-properties+xml"/>
  <Override PartName="/ppt/notesSlides/notesSlide78.xml" ContentType="application/vnd.openxmlformats-officedocument.presentationml.notesSlide+xml"/>
  <Default Extension="png" ContentType="image/png"/>
  <Override PartName="/ppt/slides/slide110.xml" ContentType="application/vnd.openxmlformats-officedocument.presentationml.slide+xml"/>
  <Override PartName="/ppt/slides/slide31.xml" ContentType="application/vnd.openxmlformats-officedocument.presentationml.slide+xml"/>
  <Override PartName="/ppt/slides/slide207.xml" ContentType="application/vnd.openxmlformats-officedocument.presentationml.slide+xml"/>
  <Override PartName="/ppt/slides/slide353.xml" ContentType="application/vnd.openxmlformats-officedocument.presentationml.slide+xml"/>
  <Override PartName="/ppt/slides/slide138.xml" ContentType="application/vnd.openxmlformats-officedocument.presentationml.slide+xml"/>
  <Override PartName="/ppt/slides/slide284.xml" ContentType="application/vnd.openxmlformats-officedocument.presentationml.slide+xml"/>
  <Override PartName="/ppt/slides/slide59.xml" ContentType="application/vnd.openxmlformats-officedocument.presentationml.slide+xml"/>
  <Override PartName="/ppt/slides/slide171.xml" ContentType="application/vnd.openxmlformats-officedocument.presentationml.slide+xml"/>
  <Override PartName="/ppt/commentAuthors.xml" ContentType="application/vnd.openxmlformats-officedocument.presentationml.commentAuthors+xml"/>
  <Override PartName="/ppt/notesSlides/notesSlide40.xml" ContentType="application/vnd.openxmlformats-officedocument.presentationml.notesSlide+xml"/>
  <Override PartName="/ppt/slides/slide199.xml" ContentType="application/vnd.openxmlformats-officedocument.presentationml.slide+xml"/>
  <Override PartName="/ppt/notesSlides/notesSlide68.xml" ContentType="application/vnd.openxmlformats-officedocument.presentationml.notesSlide+xml"/>
  <Override PartName="/ppt/slides/slide213.xml" ContentType="application/vnd.openxmlformats-officedocument.presentationml.slide+xml"/>
  <Override PartName="/ppt/slides/slide144.xml" ContentType="application/vnd.openxmlformats-officedocument.presentationml.slide+xml"/>
  <Override PartName="/ppt/slides/slide65.xml" ContentType="application/vnd.openxmlformats-officedocument.presentationml.slide+xml"/>
  <Override PartName="/ppt/slides/slide343.xml" ContentType="application/vnd.openxmlformats-officedocument.presentationml.slide+xml"/>
  <Override PartName="/ppt/notesSlides/notesSlide4.xml" ContentType="application/vnd.openxmlformats-officedocument.presentationml.notesSlide+xml"/>
  <Override PartName="/ppt/slides/slide387.xml" ContentType="application/vnd.openxmlformats-officedocument.presentationml.slide+xml"/>
  <Override PartName="/ppt/slides/slide274.xml" ContentType="application/vnd.openxmlformats-officedocument.presentationml.slide+xml"/>
  <Override PartName="/ppt/notesSlides/notesSlide74.xml" ContentType="application/vnd.openxmlformats-officedocument.presentationml.notesSlide+xml"/>
  <Override PartName="/ppt/slides/slide316.xml" ContentType="application/vnd.openxmlformats-officedocument.presentationml.slide+xml"/>
  <Override PartName="/ppt/slides/slide203.xml" ContentType="application/vnd.openxmlformats-officedocument.presentationml.slide+xml"/>
  <Override PartName="/ppt/slides/slide71.xml" ContentType="application/vnd.openxmlformats-officedocument.presentationml.slide+xml"/>
  <Override PartName="/ppt/slides/slide134.xml" ContentType="application/vnd.openxmlformats-officedocument.presentationml.slide+xml"/>
  <Override PartName="/ppt/slides/slide280.xml" ContentType="application/vnd.openxmlformats-officedocument.presentationml.slide+xml"/>
  <Override PartName="/ppt/slides/slide55.xml" ContentType="application/vnd.openxmlformats-officedocument.presentationml.slide+xml"/>
  <Override PartName="/ppt/slides/slide377.xml" ContentType="application/vnd.openxmlformats-officedocument.presentationml.slide+xml"/>
  <Override PartName="/ppt/slides/slide195.xml" ContentType="application/vnd.openxmlformats-officedocument.presentationml.slide+xml"/>
  <Override PartName="/ppt/notesSlides/notesSlide64.xml" ContentType="application/vnd.openxmlformats-officedocument.presentationml.notesSlide+xml"/>
  <Override PartName="/ppt/slides/slide140.xml" ContentType="application/vnd.openxmlformats-officedocument.presentationml.slide+xml"/>
  <Override PartName="/ppt/slides/slide28.xml" ContentType="application/vnd.openxmlformats-officedocument.presentationml.slide+xml"/>
  <Override PartName="/ppt/slides/slide306.xml" ContentType="application/vnd.openxmlformats-officedocument.presentationml.slide+xml"/>
  <Override PartName="/ppt/slides/slide61.xml" ContentType="application/vnd.openxmlformats-officedocument.presentationml.slide+xml"/>
  <Override PartName="/ppt/slides/slide237.xml" ContentType="application/vnd.openxmlformats-officedocument.presentationml.slide+xml"/>
  <Override PartName="/ppt/slides/slide168.xml" ContentType="application/vnd.openxmlformats-officedocument.presentationml.slide+xml"/>
  <Override PartName="/ppt/slides/slide383.xml" ContentType="application/vnd.openxmlformats-officedocument.presentationml.slide+xml"/>
  <Override PartName="/ppt/slides/slide270.xml" ContentType="application/vnd.openxmlformats-officedocument.presentationml.slide+xml"/>
  <Override PartName="/ppt/handoutMasters/handoutMaster1.xml" ContentType="application/vnd.openxmlformats-officedocument.presentationml.handoutMaster+xml"/>
  <Override PartName="/ppt/slides/slide89.xml" ContentType="application/vnd.openxmlformats-officedocument.presentationml.slide+xml"/>
  <Override PartName="/ppt/slides/slide367.xml" ContentType="application/vnd.openxmlformats-officedocument.presentationml.slide+xml"/>
  <Override PartName="/ppt/notesSlides/notesSlide70.xml" ContentType="application/vnd.openxmlformats-officedocument.presentationml.notesSlide+xml"/>
  <Override PartName="/ppt/slides/slide298.xml" ContentType="application/vnd.openxmlformats-officedocument.presentationml.slide+xml"/>
  <Override PartName="/ppt/slides/slide312.xml" ContentType="application/vnd.openxmlformats-officedocument.presentationml.slide+xml"/>
  <Override PartName="/ppt/slides/slide130.xml" ContentType="application/vnd.openxmlformats-officedocument.presentationml.slide+xml"/>
  <Override PartName="/ppt/slides/slide18.xml" ContentType="application/vnd.openxmlformats-officedocument.presentationml.slide+xml"/>
  <Override PartName="/ppt/slides/slide243.xml" ContentType="application/vnd.openxmlformats-officedocument.presentationml.slide+xml"/>
  <Override PartName="/ppt/slides/slide51.xml" ContentType="application/vnd.openxmlformats-officedocument.presentationml.slide+xml"/>
  <Override PartName="/ppt/slides/slide227.xml" ContentType="application/vnd.openxmlformats-officedocument.presentationml.slide+xml"/>
  <Override PartName="/ppt/slides/slide95.xml" ContentType="application/vnd.openxmlformats-officedocument.presentationml.slide+xml"/>
  <Override PartName="/ppt/slides/slide373.xml" ContentType="application/vnd.openxmlformats-officedocument.presentationml.slide+xml"/>
  <Override PartName="/ppt/slides/slide158.xml" ContentType="application/vnd.openxmlformats-officedocument.presentationml.slide+xml"/>
  <Override PartName="/ppt/notesSlides/notesSlide27.xml" ContentType="application/vnd.openxmlformats-officedocument.presentationml.notesSlide+xml"/>
  <Override PartName="/ppt/slides/slide79.xml" ContentType="application/vnd.openxmlformats-officedocument.presentationml.slide+xml"/>
  <Override PartName="/ppt/notesSlides/notesSlide60.xml" ContentType="application/vnd.openxmlformats-officedocument.presentationml.notesSlide+xml"/>
  <Override PartName="/ppt/slides/slide103.xml" ContentType="application/vnd.openxmlformats-officedocument.presentationml.slide+xml"/>
  <Override PartName="/ppt/slides/slide24.xml" ContentType="application/vnd.openxmlformats-officedocument.presentationml.slide+xml"/>
  <Override PartName="/ppt/slides/slide302.xml" ContentType="application/vnd.openxmlformats-officedocument.presentationml.slide+xml"/>
  <Override PartName="/ppt/slides/slide233.xml" ContentType="application/vnd.openxmlformats-officedocument.presentationml.slide+xml"/>
  <Override PartName="/ppt/slides/slide164.xml" ContentType="application/vnd.openxmlformats-officedocument.presentationml.slide+xml"/>
  <Override PartName="/ppt/notesSlides/notesSlide33.xml" ContentType="application/vnd.openxmlformats-officedocument.presentationml.notesSlide+xml"/>
  <Override PartName="/ppt/slides/slide85.xml" ContentType="application/vnd.openxmlformats-officedocument.presentationml.slide+xml"/>
  <Override PartName="/ppt/slides/slide294.xml" ContentType="application/vnd.openxmlformats-officedocument.presentationml.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slides/slide14.xml" ContentType="application/vnd.openxmlformats-officedocument.presentationml.slide+xml"/>
  <Override PartName="/ppt/slides/slide336.xml" ContentType="application/vnd.openxmlformats-officedocument.presentationml.slide+xml"/>
  <Override PartName="/ppt/slides/slide223.xml" ContentType="application/vnd.openxmlformats-officedocument.presentationml.slide+xml"/>
  <Override PartName="/ppt/slides/slide91.xml" ContentType="application/vnd.openxmlformats-officedocument.presentationml.slide+xml"/>
  <Override PartName="/ppt/slides/slide154.xml" ContentType="application/vnd.openxmlformats-officedocument.presentationml.slide+xml"/>
  <Override PartName="/ppt/slides/slide267.xml" ContentType="application/vnd.openxmlformats-officedocument.presentationml.slide+xml"/>
  <Override PartName="/ppt/notesSlides/notesSlide23.xml" ContentType="application/vnd.openxmlformats-officedocument.presentationml.notesSlide+xml"/>
  <Override PartName="/ppt/slides/slide7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0.xml" ContentType="application/vnd.openxmlformats-officedocument.presentationml.slide+xml"/>
  <Override PartName="/ppt/notesSlides/notesSlide84.xml" ContentType="application/vnd.openxmlformats-officedocument.presentationml.notesSlide+xml"/>
  <Override PartName="/ppt/slides/slide127.xml" ContentType="application/vnd.openxmlformats-officedocument.presentationml.slide+xml"/>
  <Override PartName="/ppt/slides/slide160.xml" ContentType="application/vnd.openxmlformats-officedocument.presentationml.slide+xml"/>
  <Override PartName="/ppt/slides/slide48.xml" ContentType="application/vnd.openxmlformats-officedocument.presentationml.slide+xml"/>
  <Override PartName="/ppt/slides/slide326.xml" ContentType="application/vnd.openxmlformats-officedocument.presentationml.slide+xml"/>
  <Default Extension="bin" ContentType="application/vnd.openxmlformats-officedocument.presentationml.printerSettings"/>
  <Override PartName="/ppt/slides/slide81.xml" ContentType="application/vnd.openxmlformats-officedocument.presentationml.slide+xml"/>
  <Override PartName="/ppt/slides/slide257.xml" ContentType="application/vnd.openxmlformats-officedocument.presentationml.slide+xml"/>
  <Override PartName="/ppt/slides/slide188.xml" ContentType="application/vnd.openxmlformats-officedocument.presentationml.slide+xml"/>
  <Override PartName="/ppt/slides/slide290.xml" ContentType="application/vnd.openxmlformats-officedocument.presentationml.slide+xml"/>
  <Override PartName="/ppt/notesSlides/notesSlide13.xml" ContentType="application/vnd.openxmlformats-officedocument.presentationml.notesSlide+xml"/>
  <Override PartName="/ppt/notesSlides/notesSlide57.xml" ContentType="application/vnd.openxmlformats-officedocument.presentationml.notesSlide+xml"/>
  <Override PartName="/ppt/slides/slide6.xml" ContentType="application/vnd.openxmlformats-officedocument.presentationml.slide+xml"/>
  <Override PartName="/ppt/slideLayouts/slideLayout11.xml" ContentType="application/vnd.openxmlformats-officedocument.presentationml.slideLayout+xml"/>
  <Override PartName="/ppt/slides/slide10.xml" ContentType="application/vnd.openxmlformats-officedocument.presentationml.slide+xml"/>
  <Override PartName="/ppt/slides/slide117.xml" ContentType="application/vnd.openxmlformats-officedocument.presentationml.slide+xml"/>
  <Override PartName="/ppt/slides/slide332.xml" ContentType="application/vnd.openxmlformats-officedocument.presentationml.slide+xml"/>
  <Override PartName="/ppt/slides/slide150.xml" ContentType="application/vnd.openxmlformats-officedocument.presentationml.slide+xml"/>
  <Override PartName="/ppt/slides/slide38.xml" ContentType="application/vnd.openxmlformats-officedocument.presentationml.slide+xml"/>
  <Override PartName="/ppt/slides/slide263.xml" ContentType="application/vnd.openxmlformats-officedocument.presentationml.slide+xml"/>
  <Override PartName="/ppt/slides/slide24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78.xml" ContentType="application/vnd.openxmlformats-officedocument.presentationml.slide+xml"/>
  <Override PartName="/ppt/slides/slide393.xml" ContentType="application/vnd.openxmlformats-officedocument.presentationml.slide+xml"/>
  <Override PartName="/ppt/notesSlides/notesSlide47.xml" ContentType="application/vnd.openxmlformats-officedocument.presentationml.notesSlide+xml"/>
  <Override PartName="/ppt/slides/slide99.xml" ContentType="application/vnd.openxmlformats-officedocument.presentationml.slide+xml"/>
  <Override PartName="/ppt/notesSlides/notesSlide80.xml" ContentType="application/vnd.openxmlformats-officedocument.presentationml.notesSlide+xml"/>
  <Override PartName="/ppt/slides/slide123.xml" ContentType="application/vnd.openxmlformats-officedocument.presentationml.slide+xml"/>
  <Override PartName="/ppt/slides/slide44.xml" ContentType="application/vnd.openxmlformats-officedocument.presentationml.slide+xml"/>
  <Override PartName="/ppt/slides/slide107.xml" ContentType="application/vnd.openxmlformats-officedocument.presentationml.slide+xml"/>
  <Override PartName="/ppt/slides/slide322.xml" ContentType="application/vnd.openxmlformats-officedocument.presentationml.slide+xml"/>
  <Override PartName="/ppt/slides/slide253.xml" ContentType="application/vnd.openxmlformats-officedocument.presentationml.slide+xml"/>
  <Override PartName="/ppt/slides/slide184.xml" ContentType="application/vnd.openxmlformats-officedocument.presentationml.slide+xml"/>
  <Override PartName="/ppt/notesSlides/notesSlide53.xml" ContentType="application/vnd.openxmlformats-officedocument.presentationml.notesSlide+xml"/>
  <Override PartName="/ppt/slides/slide2.xml" ContentType="application/vnd.openxmlformats-officedocument.presentationml.slide+xml"/>
  <Override PartName="/ppt/notesSlides/notesSlide37.xml" ContentType="application/vnd.openxmlformats-officedocument.presentationml.notesSlide+xml"/>
  <Override PartName="/ppt/slides/slide113.xml" ContentType="application/vnd.openxmlformats-officedocument.presentationml.slide+xml"/>
  <Override PartName="/ppt/slides/slide34.xml" ContentType="application/vnd.openxmlformats-officedocument.presentationml.slide+xml"/>
  <Override PartName="/ppt/slides/slide190.xml" ContentType="application/vnd.openxmlformats-officedocument.presentationml.slide+xml"/>
  <Override PartName="/ppt/slides/slide356.xml" ContentType="application/vnd.openxmlformats-officedocument.presentationml.slide+xml"/>
  <Override PartName="/ppt/slides/slide174.xml" ContentType="application/vnd.openxmlformats-officedocument.presentationml.slide+xml"/>
  <Override PartName="/ppt/slides/slide287.xml" ContentType="application/vnd.openxmlformats-officedocument.presentationml.slide+xml"/>
  <Override PartName="/ppt/notesSlides/notesSlide43.xml" ContentType="application/vnd.openxmlformats-officedocument.presentationml.notesSlide+xml"/>
  <Override PartName="/ppt/slides/slide40.xml" ContentType="application/vnd.openxmlformats-officedocument.presentationml.slide+xml"/>
  <Override PartName="/ppt/slides/slide216.xml" ContentType="application/vnd.openxmlformats-officedocument.presentationml.slide+xml"/>
  <Override PartName="/ppt/slides/slide147.xml" ContentType="application/vnd.openxmlformats-officedocument.presentationml.slide+xml"/>
  <Override PartName="/ppt/slides/slide362.xml" ContentType="application/vnd.openxmlformats-officedocument.presentationml.slide+xml"/>
  <Override PartName="/ppt/slides/slide180.xml" ContentType="application/vnd.openxmlformats-officedocument.presentationml.slide+xml"/>
  <Override PartName="/ppt/slides/slide68.xml" ContentType="application/vnd.openxmlformats-officedocument.presentationml.slide+xml"/>
  <Override PartName="/ppt/slides/slide346.xml" ContentType="application/vnd.openxmlformats-officedocument.presentationml.slide+xml"/>
  <Override PartName="/ppt/notesSlides/notesSlide7.xml" ContentType="application/vnd.openxmlformats-officedocument.presentationml.notesSlide+xml"/>
  <Override PartName="/ppt/slides/slide277.xml" ContentType="application/vnd.openxmlformats-officedocument.presentationml.slide+xml"/>
  <Override PartName="/ppt/notesSlides/notesSlide77.xml" ContentType="application/vnd.openxmlformats-officedocument.presentationml.notesSlide+xml"/>
  <Override PartName="/ppt/slides/slide30.xml" ContentType="application/vnd.openxmlformats-officedocument.presentationml.slide+xml"/>
  <Override PartName="/ppt/slides/slide206.xml" ContentType="application/vnd.openxmlformats-officedocument.presentationml.slide+xml"/>
  <Override PartName="/ppt/slides/slide319.xml" ContentType="application/vnd.openxmlformats-officedocument.presentationml.slide+xml"/>
  <Override PartName="/ppt/slides/slide137.xml" ContentType="application/vnd.openxmlformats-officedocument.presentationml.slide+xml"/>
  <Override PartName="/ppt/slides/slide352.xml" ContentType="application/vnd.openxmlformats-officedocument.presentationml.slide+xml"/>
  <Override PartName="/ppt/slides/slide283.xml" ContentType="application/vnd.openxmlformats-officedocument.presentationml.slide+xml"/>
  <Override PartName="/ppt/slides/slide170.xml" ContentType="application/vnd.openxmlformats-officedocument.presentationml.slide+xml"/>
  <Override PartName="/ppt/slides/slide58.xml" ContentType="application/vnd.openxmlformats-officedocument.presentationml.slide+xml"/>
  <Override PartName="/ppt/slides/slide198.xml" ContentType="application/vnd.openxmlformats-officedocument.presentationml.slide+xml"/>
  <Override PartName="/ppt/notesSlides/notesSlide67.xml" ContentType="application/vnd.openxmlformats-officedocument.presentationml.notesSlide+xml"/>
  <Override PartName="/ppt/slides/slide212.xml" ContentType="application/vnd.openxmlformats-officedocument.presentationml.slide+xml"/>
  <Override PartName="/ppt/slides/slide143.xml" ContentType="application/vnd.openxmlformats-officedocument.presentationml.slide+xml"/>
  <Override PartName="/ppt/slides/slide309.xml" ContentType="application/vnd.openxmlformats-officedocument.presentationml.slide+xml"/>
  <Override PartName="/ppt/slides/slide64.xml" ContentType="application/vnd.openxmlformats-officedocument.presentationml.slide+xml"/>
  <Override PartName="/ppt/slides/slide342.xml" ContentType="application/vnd.openxmlformats-officedocument.presentationml.slide+xml"/>
  <Override PartName="/ppt/notesSlides/notesSlide3.xml" ContentType="application/vnd.openxmlformats-officedocument.presentationml.notesSlide+xml"/>
  <Override PartName="/ppt/slides/slide386.xml" ContentType="application/vnd.openxmlformats-officedocument.presentationml.slide+xml"/>
  <Override PartName="/ppt/slides/slide273.xml" ContentType="application/vnd.openxmlformats-officedocument.presentationml.slide+xml"/>
  <Override PartName="/ppt/notesSlides/notesSlide73.xml" ContentType="application/vnd.openxmlformats-officedocument.presentationml.notesSlide+xml"/>
  <Override PartName="/ppt/slides/slide202.xml" ContentType="application/vnd.openxmlformats-officedocument.presentationml.slide+xml"/>
  <Override PartName="/ppt/slides/slide315.xml" ContentType="application/vnd.openxmlformats-officedocument.presentationml.slide+xml"/>
  <Override PartName="/ppt/slides/slide70.xml" ContentType="application/vnd.openxmlformats-officedocument.presentationml.slide+xml"/>
  <Override PartName="/ppt/slides/slide246.xml" ContentType="application/vnd.openxmlformats-officedocument.presentationml.slide+xml"/>
  <Override PartName="/ppt/slides/slide133.xml" ContentType="application/vnd.openxmlformats-officedocument.presentationml.slide+xml"/>
  <Override PartName="/ppt/slides/slide54.xml" ContentType="application/vnd.openxmlformats-officedocument.presentationml.slide+xml"/>
  <Override PartName="/ppt/slides/slide376.xml" ContentType="application/vnd.openxmlformats-officedocument.presentationml.slide+xml"/>
  <Override PartName="/ppt/slides/slide194.xml" ContentType="application/vnd.openxmlformats-officedocument.presentationml.slide+xml"/>
  <Override PartName="/ppt/notesSlides/notesSlide63.xml" ContentType="application/vnd.openxmlformats-officedocument.presentationml.notesSlide+xml"/>
  <Override PartName="/ppt/slides/slide27.xml" ContentType="application/vnd.openxmlformats-officedocument.presentationml.slide+xml"/>
  <Override PartName="/ppt/slides/slide305.xml" ContentType="application/vnd.openxmlformats-officedocument.presentationml.slide+xml"/>
  <Override PartName="/ppt/slides/slide60.xml" ContentType="application/vnd.openxmlformats-officedocument.presentationml.slide+xml"/>
  <Override PartName="/ppt/slides/slide236.xml" ContentType="application/vnd.openxmlformats-officedocument.presentationml.slide+xml"/>
  <Override PartName="/ppt/slides/slide167.xml" ContentType="application/vnd.openxmlformats-officedocument.presentationml.slide+xml"/>
  <Override PartName="/ppt/slides/slide382.xml" ContentType="application/vnd.openxmlformats-officedocument.presentationml.slide+xml"/>
  <Override PartName="/ppt/slides/slide88.xml" ContentType="application/vnd.openxmlformats-officedocument.presentationml.slide+xml"/>
  <Override PartName="/ppt/slides/slide366.xml" ContentType="application/vnd.openxmlformats-officedocument.presentationml.slide+xml"/>
  <Override PartName="/ppt/slides/slide297.xml" ContentType="application/vnd.openxmlformats-officedocument.presentationml.slide+xml"/>
  <Override PartName="/ppt/slides/slide311.xml" ContentType="application/vnd.openxmlformats-officedocument.presentationml.slide+xml"/>
  <Override PartName="/ppt/slides/slide242.xml" ContentType="application/vnd.openxmlformats-officedocument.presentationml.slide+xml"/>
  <Override PartName="/ppt/slides/slide17.xml" ContentType="application/vnd.openxmlformats-officedocument.presentationml.slide+xml"/>
  <Override PartName="/ppt/slides/slide50.xml" ContentType="application/vnd.openxmlformats-officedocument.presentationml.slide+xml"/>
  <Override PartName="/ppt/slides/slide226.xml" ContentType="application/vnd.openxmlformats-officedocument.presentationml.slide+xml"/>
  <Override PartName="/ppt/slides/slide339.xml" ContentType="application/vnd.openxmlformats-officedocument.presentationml.slide+xml"/>
  <Override PartName="/ppt/slides/slide94.xml" ContentType="application/vnd.openxmlformats-officedocument.presentationml.slide+xml"/>
  <Override PartName="/ppt/slides/slide157.xml" ContentType="application/vnd.openxmlformats-officedocument.presentationml.slide+xml"/>
  <Override PartName="/ppt/slides/slide372.xml" ContentType="application/vnd.openxmlformats-officedocument.presentationml.slide+xml"/>
  <Override PartName="/ppt/notesSlides/notesSlide26.xml" ContentType="application/vnd.openxmlformats-officedocument.presentationml.notesSlide+xml"/>
  <Override PartName="/ppt/slides/slide78.xml" ContentType="application/vnd.openxmlformats-officedocument.presentationml.slide+xml"/>
  <Override PartName="/ppt/slides/slide102.xml" ContentType="application/vnd.openxmlformats-officedocument.presentationml.slide+xml"/>
  <Override PartName="/ppt/slides/slide23.xml" ContentType="application/vnd.openxmlformats-officedocument.presentationml.slide+xml"/>
  <Override PartName="/ppt/slides/slide301.xml" ContentType="application/vnd.openxmlformats-officedocument.presentationml.slide+xml"/>
  <Override PartName="/ppt/slides/slide232.xml" ContentType="application/vnd.openxmlformats-officedocument.presentationml.slide+xml"/>
  <Override PartName="/ppt/slides/slide163.xml" ContentType="application/vnd.openxmlformats-officedocument.presentationml.slide+xml"/>
  <Override PartName="/ppt/slides/slide329.xml" ContentType="application/vnd.openxmlformats-officedocument.presentationml.slide+xml"/>
  <Override PartName="/ppt/notesSlides/notesSlide32.xml" ContentType="application/vnd.openxmlformats-officedocument.presentationml.notesSlide+xml"/>
  <Override PartName="/ppt/slides/slide84.xml" ContentType="application/vnd.openxmlformats-officedocument.presentationml.slide+xml"/>
  <Override PartName="/ppt/presProps.xml" ContentType="application/vnd.openxmlformats-officedocument.presentationml.presProps+xml"/>
  <Override PartName="/ppt/slides/slide293.xml" ContentType="application/vnd.openxmlformats-officedocument.presentationml.slide+xml"/>
  <Override PartName="/ppt/notesSlides/notesSlide16.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rels" ContentType="application/vnd.openxmlformats-package.relationships+xml"/>
  <Override PartName="/ppt/slides/slide335.xml" ContentType="application/vnd.openxmlformats-officedocument.presentationml.slide+xml"/>
  <Override PartName="/ppt/slides/slide222.xml" ContentType="application/vnd.openxmlformats-officedocument.presentationml.slide+xml"/>
  <Override PartName="/ppt/slides/slide90.xml" ContentType="application/vnd.openxmlformats-officedocument.presentationml.slide+xml"/>
  <Override PartName="/ppt/slides/slide266.xml" ContentType="application/vnd.openxmlformats-officedocument.presentationml.slide+xml"/>
  <Override PartName="/ppt/slides/slide153.xml" ContentType="application/vnd.openxmlformats-officedocument.presentationml.slide+xml"/>
  <Override PartName="/ppt/notesSlides/notesSlide22.xml" ContentType="application/vnd.openxmlformats-officedocument.presentationml.notesSlide+xml"/>
  <Override PartName="/ppt/slides/slide74.xml" ContentType="application/vnd.openxmlformats-officedocument.presentationml.slide+xml"/>
  <Override PartName="/ppt/slideLayouts/slideLayout7.xml" ContentType="application/vnd.openxmlformats-officedocument.presentationml.slideLayout+xml"/>
  <Override PartName="/ppt/notesSlides/notesSlide83.xml" ContentType="application/vnd.openxmlformats-officedocument.presentationml.notesSlide+xml"/>
  <Override PartName="/ppt/slides/slide126.xml" ContentType="application/vnd.openxmlformats-officedocument.presentationml.slide+xml"/>
  <Override PartName="/ppt/slides/slide47.xml" ContentType="application/vnd.openxmlformats-officedocument.presentationml.slide+xml"/>
  <Override PartName="/ppt/slides/slide325.xml" ContentType="application/vnd.openxmlformats-officedocument.presentationml.slide+xml"/>
  <Override PartName="/ppt/slides/slide80.xml" ContentType="application/vnd.openxmlformats-officedocument.presentationml.slide+xml"/>
  <Override PartName="/ppt/slides/slide256.xml" ContentType="application/vnd.openxmlformats-officedocument.presentationml.slide+xml"/>
  <Override PartName="/ppt/slides/slide187.xml" ContentType="application/vnd.openxmlformats-officedocument.presentationml.slide+xml"/>
  <Override PartName="/ppt/notesSlides/notesSlide12.xml" ContentType="application/vnd.openxmlformats-officedocument.presentationml.notesSlide+xml"/>
  <Override PartName="/ppt/notesSlides/notesSlide56.xml" ContentType="application/vnd.openxmlformats-officedocument.presentationml.notesSlide+xml"/>
  <Override PartName="/ppt/slides/slide5.xml" ContentType="application/vnd.openxmlformats-officedocument.presentationml.slide+xml"/>
  <Override PartName="/ppt/slideLayouts/slideLayout10.xml" ContentType="application/vnd.openxmlformats-officedocument.presentationml.slideLayout+xml"/>
  <Override PartName="/ppt/slides/slide331.xml" ContentType="application/vnd.openxmlformats-officedocument.presentationml.slide+xml"/>
  <Override PartName="/ppt/slides/slide116.xml" ContentType="application/vnd.openxmlformats-officedocument.presentationml.slide+xml"/>
  <Override PartName="/ppt/slides/slide262.xml" ContentType="application/vnd.openxmlformats-officedocument.presentationml.slide+xml"/>
  <Override PartName="/ppt/slides/slide37.xml" ContentType="application/vnd.openxmlformats-officedocument.presentationml.slide+xml"/>
  <Override PartName="/ppt/slides/slide359.xml" ContentType="application/vnd.openxmlformats-officedocument.presentationml.slide+xml"/>
  <Override PartName="/ppt/slideLayouts/slideLayout3.xml" ContentType="application/vnd.openxmlformats-officedocument.presentationml.slideLayout+xml"/>
  <Override PartName="/ppt/theme/theme2.xml" ContentType="application/vnd.openxmlformats-officedocument.theme+xml"/>
  <Override PartName="/ppt/slides/slide177.xml" ContentType="application/vnd.openxmlformats-officedocument.presentationml.slide+xml"/>
  <Override PartName="/ppt/slides/slide392.xml" ContentType="application/vnd.openxmlformats-officedocument.presentationml.slide+xml"/>
  <Override PartName="/ppt/notesSlides/notesSlide46.xml" ContentType="application/vnd.openxmlformats-officedocument.presentationml.notesSlide+xml"/>
  <Override PartName="/ppt/slides/slide98.xml" ContentType="application/vnd.openxmlformats-officedocument.presentationml.slide+xml"/>
  <Override PartName="/ppt/slides/slide122.xml" ContentType="application/vnd.openxmlformats-officedocument.presentationml.slide+xml"/>
  <Override PartName="/ppt/slides/slide43.xml" ContentType="application/vnd.openxmlformats-officedocument.presentationml.slide+xml"/>
  <Override PartName="/ppt/slides/slide219.xml" ContentType="application/vnd.openxmlformats-officedocument.presentationml.slide+xml"/>
  <Override PartName="/ppt/slides/slide106.xml" ContentType="application/vnd.openxmlformats-officedocument.presentationml.slide+xml"/>
  <Override PartName="/ppt/slides/slide321.xml" ContentType="application/vnd.openxmlformats-officedocument.presentationml.slide+xml"/>
  <Override PartName="/ppt/slides/slide252.xml" ContentType="application/vnd.openxmlformats-officedocument.presentationml.slide+xml"/>
  <Override PartName="/ppt/slides/slide183.xml" ContentType="application/vnd.openxmlformats-officedocument.presentationml.slide+xml"/>
  <Override PartName="/ppt/slides/slide349.xml" ContentType="application/vnd.openxmlformats-officedocument.presentationml.slide+xml"/>
  <Override PartName="/ppt/notesSlides/notesSlide52.xml" ContentType="application/vnd.openxmlformats-officedocument.presentationml.notesSlide+xml"/>
  <Override PartName="/ppt/slides/slide1.xml" ContentType="application/vnd.openxmlformats-officedocument.presentationml.slide+xml"/>
  <Override PartName="/ppt/notesSlides/notesSlide36.xml" ContentType="application/vnd.openxmlformats-officedocument.presentationml.notesSlide+xml"/>
  <Override PartName="/ppt/slides/slide112.xml" ContentType="application/vnd.openxmlformats-officedocument.presentationml.slide+xml"/>
  <Override PartName="/ppt/slides/slide33.xml" ContentType="application/vnd.openxmlformats-officedocument.presentationml.slide+xml"/>
  <Override PartName="/ppt/slides/slide209.xml" ContentType="application/vnd.openxmlformats-officedocument.presentationml.slide+xml"/>
  <Override PartName="/ppt/slides/slide355.xml" ContentType="application/vnd.openxmlformats-officedocument.presentationml.slide+xml"/>
  <Override PartName="/ppt/slides/slide286.xml" ContentType="application/vnd.openxmlformats-officedocument.presentationml.slide+xml"/>
  <Override PartName="/ppt/slides/slide173.xml" ContentType="application/vnd.openxmlformats-officedocument.presentationml.slide+xml"/>
  <Override PartName="/ppt/notesSlides/notesSlide42.xml" ContentType="application/vnd.openxmlformats-officedocument.presentationml.notesSlide+xml"/>
  <Override PartName="/ppt/slides/slide215.xml" ContentType="application/vnd.openxmlformats-officedocument.presentationml.slide+xml"/>
  <Override PartName="/ppt/slides/slide146.xml" ContentType="application/vnd.openxmlformats-officedocument.presentationml.slide+xml"/>
  <Override PartName="/ppt/slides/slide361.xml" ContentType="application/vnd.openxmlformats-officedocument.presentationml.slide+xml"/>
  <Override PartName="/ppt/slides/slide67.xml" ContentType="application/vnd.openxmlformats-officedocument.presentationml.slide+xml"/>
  <Override PartName="/ppt/slides/slide345.xml" ContentType="application/vnd.openxmlformats-officedocument.presentationml.slide+xml"/>
  <Override PartName="/ppt/notesSlides/notesSlide6.xml" ContentType="application/vnd.openxmlformats-officedocument.presentationml.notesSlide+xml"/>
  <Override PartName="/ppt/slides/slide276.xml" ContentType="application/vnd.openxmlformats-officedocument.presentationml.slide+xml"/>
  <Override PartName="/ppt/notesSlides/notesSlide76.xml" ContentType="application/vnd.openxmlformats-officedocument.presentationml.notesSlide+xml"/>
  <Override PartName="/ppt/slides/slide221.xml" ContentType="application/vnd.openxmlformats-officedocument.presentationml.slide+xml"/>
  <Override PartName="/ppt/tableStyles.xml" ContentType="application/vnd.openxmlformats-officedocument.presentationml.tableStyles+xml"/>
  <Override PartName="/ppt/slides/slide318.xml" ContentType="application/vnd.openxmlformats-officedocument.presentationml.slide+xml"/>
  <Override PartName="/ppt/slides/slide205.xml" ContentType="application/vnd.openxmlformats-officedocument.presentationml.slide+xml"/>
  <Override PartName="/ppt/slides/slide351.xml" ContentType="application/vnd.openxmlformats-officedocument.presentationml.slide+xml"/>
  <Override PartName="/ppt/slides/slide136.xml" ContentType="application/vnd.openxmlformats-officedocument.presentationml.slide+xml"/>
  <Override PartName="/ppt/slides/slide282.xml" ContentType="application/vnd.openxmlformats-officedocument.presentationml.slide+xml"/>
  <Override PartName="/ppt/slides/slide57.xml" ContentType="application/vnd.openxmlformats-officedocument.presentationml.slide+xml"/>
  <Override PartName="/ppt/slides/slide379.xml" ContentType="application/vnd.openxmlformats-officedocument.presentationml.slide+xml"/>
  <Override PartName="/ppt/slides/slide197.xml" ContentType="application/vnd.openxmlformats-officedocument.presentationml.slide+xml"/>
  <Override PartName="/ppt/notesSlides/notesSlide66.xml" ContentType="application/vnd.openxmlformats-officedocument.presentationml.notesSlide+xml"/>
  <Override PartName="/ppt/slides/slide211.xml" ContentType="application/vnd.openxmlformats-officedocument.presentationml.slide+xml"/>
  <Override PartName="/ppt/slides/slide142.xml" ContentType="application/vnd.openxmlformats-officedocument.presentationml.slide+xml"/>
  <Override PartName="/ppt/slides/slide308.xml" ContentType="application/vnd.openxmlformats-officedocument.presentationml.slide+xml"/>
  <Override PartName="/ppt/slides/slide63.xml" ContentType="application/vnd.openxmlformats-officedocument.presentationml.slide+xml"/>
  <Override PartName="/ppt/slides/slide239.xml" ContentType="application/vnd.openxmlformats-officedocument.presentationml.slide+xml"/>
  <Override PartName="/ppt/slides/slide341.xml" ContentType="application/vnd.openxmlformats-officedocument.presentationml.slide+xml"/>
  <Override PartName="/ppt/notesSlides/notesSlide2.xml" ContentType="application/vnd.openxmlformats-officedocument.presentationml.notesSlide+xml"/>
  <Override PartName="/ppt/slides/slide385.xml" ContentType="application/vnd.openxmlformats-officedocument.presentationml.slide+xml"/>
  <Override PartName="/ppt/slides/slide272.xml" ContentType="application/vnd.openxmlformats-officedocument.presentationml.slide+xml"/>
  <Override PartName="/ppt/viewProps.xml" ContentType="application/vnd.openxmlformats-officedocument.presentationml.viewProps+xml"/>
  <Override PartName="/ppt/slides/slide369.xml" ContentType="application/vnd.openxmlformats-officedocument.presentationml.slide+xml"/>
  <Override PartName="/ppt/notesSlides/notesSlide72.xml" ContentType="application/vnd.openxmlformats-officedocument.presentationml.notesSlide+xml"/>
  <Override PartName="/ppt/slides/slide314.xml" ContentType="application/vnd.openxmlformats-officedocument.presentationml.slide+xml"/>
  <Override PartName="/ppt/slides/slide201.xml" ContentType="application/vnd.openxmlformats-officedocument.presentationml.slide+xml"/>
  <Override PartName="/ppt/slides/slide132.xml" ContentType="application/vnd.openxmlformats-officedocument.presentationml.slide+xml"/>
  <Override PartName="/ppt/slides/slide245.xml" ContentType="application/vnd.openxmlformats-officedocument.presentationml.slide+xml"/>
  <Override PartName="/ppt/slides/slide53.xml" ContentType="application/vnd.openxmlformats-officedocument.presentationml.slide+xml"/>
  <Override PartName="/ppt/slides/slide229.xml" ContentType="application/vnd.openxmlformats-officedocument.presentationml.slide+xml"/>
  <Override PartName="/ppt/slides/slide375.xml" ContentType="application/vnd.openxmlformats-officedocument.presentationml.slide+xml"/>
  <Override PartName="/ppt/slides/slide193.xml" ContentType="application/vnd.openxmlformats-officedocument.presentationml.slide+xml"/>
  <Override PartName="/ppt/notesSlides/notesSlide29.xml" ContentType="application/vnd.openxmlformats-officedocument.presentationml.notesSlide+xml"/>
  <Override PartName="/ppt/notesSlides/notesSlide62.xml" ContentType="application/vnd.openxmlformats-officedocument.presentationml.notesSlide+xml"/>
  <Override PartName="/ppt/slides/slide26.xml" ContentType="application/vnd.openxmlformats-officedocument.presentationml.slide+xml"/>
  <Override PartName="/ppt/slides/slide304.xml" ContentType="application/vnd.openxmlformats-officedocument.presentationml.slide+xml"/>
  <Override PartName="/ppt/slides/slide235.xml" ContentType="application/vnd.openxmlformats-officedocument.presentationml.slide+xml"/>
  <Override PartName="/ppt/slides/slide166.xml" ContentType="application/vnd.openxmlformats-officedocument.presentationml.slide+xml"/>
  <Override PartName="/ppt/slides/slide381.xml" ContentType="application/vnd.openxmlformats-officedocument.presentationml.slide+xml"/>
  <Override PartName="/ppt/notesSlides/notesSlide35.xml" ContentType="application/vnd.openxmlformats-officedocument.presentationml.notesSlide+xml"/>
  <Override PartName="/ppt/slides/slide87.xml" ContentType="application/vnd.openxmlformats-officedocument.presentationml.slide+xml"/>
  <Override PartName="/ppt/slides/slide365.xml" ContentType="application/vnd.openxmlformats-officedocument.presentationml.slide+xml"/>
  <Override PartName="/docProps/core.xml" ContentType="application/vnd.openxmlformats-package.core-properties+xml"/>
  <Override PartName="/ppt/slides/slide296.xml" ContentType="application/vnd.openxmlformats-officedocument.presentationml.slide+xml"/>
  <Override PartName="/ppt/notesSlides/notesSlide19.xml" ContentType="application/vnd.openxmlformats-officedocument.presentationml.notesSlide+xml"/>
  <Override PartName="/ppt/slides/slide310.xml" ContentType="application/vnd.openxmlformats-officedocument.presentationml.slide+xml"/>
  <Override PartName="/ppt/slides/slide241.xml" ContentType="application/vnd.openxmlformats-officedocument.presentationml.slide+xml"/>
  <Override PartName="/ppt/slides/slide16.xml" ContentType="application/vnd.openxmlformats-officedocument.presentationml.slide+xml"/>
  <Override PartName="/ppt/slides/slide338.xml" ContentType="application/vnd.openxmlformats-officedocument.presentationml.slide+xml"/>
  <Override PartName="/ppt/slides/slide225.xml" ContentType="application/vnd.openxmlformats-officedocument.presentationml.slide+xml"/>
  <Override PartName="/ppt/slides/slide93.xml" ContentType="application/vnd.openxmlformats-officedocument.presentationml.slide+xml"/>
  <Override PartName="/ppt/slides/slide371.xml" ContentType="application/vnd.openxmlformats-officedocument.presentationml.slide+xml"/>
  <Override PartName="/ppt/slides/slide269.xml" ContentType="application/vnd.openxmlformats-officedocument.presentationml.slide+xml"/>
  <Override PartName="/ppt/slides/slide156.xml" ContentType="application/vnd.openxmlformats-officedocument.presentationml.slide+xml"/>
  <Override PartName="/ppt/notesSlides/notesSlide25.xml" ContentType="application/vnd.openxmlformats-officedocument.presentationml.notesSlide+xml"/>
  <Override PartName="/ppt/slides/slide77.xml" ContentType="application/vnd.openxmlformats-officedocument.presentationml.slide+xml"/>
  <Override PartName="/ppt/slides/slide101.xml" ContentType="application/vnd.openxmlformats-officedocument.presentationml.slide+xml"/>
  <Override PartName="/ppt/slides/slide22.xml" ContentType="application/vnd.openxmlformats-officedocument.presentationml.slide+xml"/>
  <Override PartName="/ppt/slides/slide300.xml" ContentType="application/vnd.openxmlformats-officedocument.presentationml.slide+xml"/>
  <Override PartName="/ppt/slides/slide231.xml" ContentType="application/vnd.openxmlformats-officedocument.presentationml.slide+xml"/>
  <Override PartName="/ppt/slides/slide162.xml" ContentType="application/vnd.openxmlformats-officedocument.presentationml.slide+xml"/>
  <Override PartName="/ppt/slides/slide328.xml" ContentType="application/vnd.openxmlformats-officedocument.presentationml.slide+xml"/>
  <Override PartName="/ppt/notesSlides/notesSlide31.xml" ContentType="application/vnd.openxmlformats-officedocument.presentationml.notesSlide+xml"/>
  <Override PartName="/ppt/slides/slide83.xml" ContentType="application/vnd.openxmlformats-officedocument.presentationml.slide+xml"/>
  <Override PartName="/ppt/slides/slide259.xml" ContentType="application/vnd.openxmlformats-officedocument.presentationml.slide+xml"/>
  <Override PartName="/ppt/slides/slide292.xml" ContentType="application/vnd.openxmlformats-officedocument.presentationml.slide+xml"/>
  <Override PartName="/ppt/notesSlides/notesSlide15.xml" ContentType="application/vnd.openxmlformats-officedocument.presentationml.notesSlide+xml"/>
  <Override PartName="/ppt/notesSlides/notesSlide59.xml" ContentType="application/vnd.openxmlformats-officedocument.presentationml.notesSlide+xml"/>
  <Override PartName="/ppt/slides/slide38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9.xml" ContentType="application/vnd.openxmlformats-officedocument.presentationml.slide+xml"/>
  <Override PartName="/ppt/slides/slide334.xml" ContentType="application/vnd.openxmlformats-officedocument.presentationml.slide+xml"/>
  <Override PartName="/ppt/slides/slide152.xml" ContentType="application/vnd.openxmlformats-officedocument.presentationml.slide+xml"/>
  <Override PartName="/ppt/slides/slide265.xml" ContentType="application/vnd.openxmlformats-officedocument.presentationml.slide+xml"/>
  <Override PartName="/ppt/notesSlides/notesSlide21.xml" ContentType="application/vnd.openxmlformats-officedocument.presentationml.notesSlide+xml"/>
  <Override PartName="/ppt/slides/slide73.xml" ContentType="application/vnd.openxmlformats-officedocument.presentationml.slide+xml"/>
  <Override PartName="/ppt/slides/slide249.xml" ContentType="application/vnd.openxmlformats-officedocument.presentationml.slide+xml"/>
  <Override PartName="/ppt/slideLayouts/slideLayout6.xml" ContentType="application/vnd.openxmlformats-officedocument.presentationml.slideLayout+xml"/>
  <Override PartName="/ppt/notesSlides/notesSlide49.xml" ContentType="application/vnd.openxmlformats-officedocument.presentationml.notesSlide+xml"/>
  <Override PartName="/ppt/notesSlides/notesSlide82.xml" ContentType="application/vnd.openxmlformats-officedocument.presentationml.notesSlide+xml"/>
  <Override PartName="/ppt/slides/slide125.xml" ContentType="application/vnd.openxmlformats-officedocument.presentationml.slide+xml"/>
  <Override PartName="/ppt/slides/slide46.xml" ContentType="application/vnd.openxmlformats-officedocument.presentationml.slide+xml"/>
  <Override PartName="/ppt/slides/slide109.xml" ContentType="application/vnd.openxmlformats-officedocument.presentationml.slide+xml"/>
  <Override PartName="/ppt/slides/slide324.xml" ContentType="application/vnd.openxmlformats-officedocument.presentationml.slide+xml"/>
  <Override PartName="/ppt/slides/slide255.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55.xml" ContentType="application/vnd.openxmlformats-officedocument.presentationml.notesSlide+xml"/>
  <Override PartName="/ppt/slides/slide4.xml" ContentType="application/vnd.openxmlformats-officedocument.presentationml.slide+xml"/>
  <Override PartName="/ppt/notesSlides/notesSlide39.xml" ContentType="application/vnd.openxmlformats-officedocument.presentationml.notesSlide+xml"/>
  <Override PartName="/ppt/slides/slide115.xml" ContentType="application/vnd.openxmlformats-officedocument.presentationml.slide+xml"/>
  <Override PartName="/ppt/slides/slide330.xml" ContentType="application/vnd.openxmlformats-officedocument.presentationml.slide+xml"/>
  <Override PartName="/ppt/slides/slide261.xml" ContentType="application/vnd.openxmlformats-officedocument.presentationml.slide+xml"/>
  <Override PartName="/ppt/slides/slide36.xml" ContentType="application/vnd.openxmlformats-officedocument.presentationml.slide+xml"/>
  <Override PartName="/ppt/slides/slide192.xml" ContentType="application/vnd.openxmlformats-officedocument.presentationml.slide+xml"/>
  <Override PartName="/ppt/slides/slide358.xml" ContentType="application/vnd.openxmlformats-officedocument.presentationml.slide+xml"/>
  <Override PartName="/ppt/slideLayouts/slideLayout2.xml" ContentType="application/vnd.openxmlformats-officedocument.presentationml.slideLayout+xml"/>
  <Override PartName="/ppt/theme/theme1.xml" ContentType="application/vnd.openxmlformats-officedocument.theme+xml"/>
  <Override PartName="/ppt/slides/slide176.xml" ContentType="application/vnd.openxmlformats-officedocument.presentationml.slide+xml"/>
  <Override PartName="/ppt/slides/slide289.xml" ContentType="application/vnd.openxmlformats-officedocument.presentationml.slide+xml"/>
  <Override PartName="/ppt/slides/slide391.xml" ContentType="application/vnd.openxmlformats-officedocument.presentationml.slide+xml"/>
  <Override PartName="/ppt/notesSlides/notesSlide45.xml" ContentType="application/vnd.openxmlformats-officedocument.presentationml.notesSlide+xml"/>
  <Override PartName="/ppt/slides/slide97.xml" ContentType="application/vnd.openxmlformats-officedocument.presentationml.slide+xml"/>
  <Override PartName="/ppt/slides/slide121.xml" ContentType="application/vnd.openxmlformats-officedocument.presentationml.slide+xml"/>
  <Override PartName="/ppt/slides/slide42.xml" ContentType="application/vnd.openxmlformats-officedocument.presentationml.slide+xml"/>
  <Override PartName="/ppt/slides/slide218.xml" ContentType="application/vnd.openxmlformats-officedocument.presentationml.slide+xml"/>
  <Override PartName="/ppt/slides/slide105.xml" ContentType="application/vnd.openxmlformats-officedocument.presentationml.slide+xml"/>
  <Override PartName="/ppt/slides/slide320.xml" ContentType="application/vnd.openxmlformats-officedocument.presentationml.slide+xml"/>
  <Override PartName="/ppt/slides/slide149.xml" ContentType="application/vnd.openxmlformats-officedocument.presentationml.slide+xml"/>
  <Override PartName="/ppt/slides/slide364.xml" ContentType="application/vnd.openxmlformats-officedocument.presentationml.slide+xml"/>
  <Override PartName="/ppt/slides/slide251.xml" ContentType="application/vnd.openxmlformats-officedocument.presentationml.slide+xml"/>
  <Override PartName="/ppt/slides/slide182.xml" ContentType="application/vnd.openxmlformats-officedocument.presentationml.slide+xml"/>
  <Override PartName="/ppt/slides/slide348.xml" ContentType="application/vnd.openxmlformats-officedocument.presentationml.slide+xml"/>
  <Override PartName="/ppt/notesSlides/notesSlide51.xml" ContentType="application/vnd.openxmlformats-officedocument.presentationml.notesSlide+xml"/>
  <Override PartName="/ppt/slides/slide279.xml" ContentType="application/vnd.openxmlformats-officedocument.presentationml.slide+xml"/>
  <Override PartName="/ppt/notesSlides/notesSlide79.xml" ContentType="application/vnd.openxmlformats-officedocument.presentationml.notesSlide+xml"/>
  <Override PartName="/ppt/slides/slide111.xml" ContentType="application/vnd.openxmlformats-officedocument.presentationml.slide+xml"/>
  <Override PartName="/ppt/slides/slide32.xml" ContentType="application/vnd.openxmlformats-officedocument.presentationml.slide+xml"/>
  <Override PartName="/ppt/slides/slide208.xml" ContentType="application/vnd.openxmlformats-officedocument.presentationml.slide+xml"/>
  <Override PartName="/ppt/slides/slide139.xml" ContentType="application/vnd.openxmlformats-officedocument.presentationml.slide+xml"/>
  <Override PartName="/ppt/slides/slide354.xml" ContentType="application/vnd.openxmlformats-officedocument.presentationml.slide+xml"/>
  <Override PartName="/ppt/slides/slide172.xml" ContentType="application/vnd.openxmlformats-officedocument.presentationml.slide+xml"/>
  <Override PartName="/ppt/slides/slide285.xml" ContentType="application/vnd.openxmlformats-officedocument.presentationml.slide+xml"/>
  <Override PartName="/ppt/notesSlides/notesSlide41.xml" ContentType="application/vnd.openxmlformats-officedocument.presentationml.notesSlide+xml"/>
  <Override PartName="/ppt/notesSlides/notesSlide69.xml" ContentType="application/vnd.openxmlformats-officedocument.presentationml.notesSlide+xml"/>
  <Override PartName="/ppt/slides/slide214.xml" ContentType="application/vnd.openxmlformats-officedocument.presentationml.slide+xml"/>
  <Override PartName="/ppt/slides/slide145.xml" ContentType="application/vnd.openxmlformats-officedocument.presentationml.slide+xml"/>
  <Override PartName="/ppt/slides/slide360.xml" ContentType="application/vnd.openxmlformats-officedocument.presentationml.slide+xml"/>
  <Override PartName="/ppt/slides/slide66.xml" ContentType="application/vnd.openxmlformats-officedocument.presentationml.slide+xml"/>
  <Override PartName="/ppt/slides/slide129.xml" ContentType="application/vnd.openxmlformats-officedocument.presentationml.slide+xml"/>
  <Override PartName="/ppt/slides/slide344.xml" ContentType="application/vnd.openxmlformats-officedocument.presentationml.slide+xml"/>
  <Override PartName="/ppt/notesSlides/notesSlide5.xml" ContentType="application/vnd.openxmlformats-officedocument.presentationml.notesSlide+xml"/>
  <Override PartName="/ppt/slides/slide275.xml" ContentType="application/vnd.openxmlformats-officedocument.presentationml.slide+xml"/>
  <Override PartName="/ppt/slides/slide388.xml" ContentType="application/vnd.openxmlformats-officedocument.presentationml.slide+xml"/>
  <Override PartName="/ppt/notesSlides/notesSlide75.xml" ContentType="application/vnd.openxmlformats-officedocument.presentationml.notesSlide+xml"/>
  <Override PartName="/ppt/slides/slide220.xml" ContentType="application/vnd.openxmlformats-officedocument.presentationml.slide+xml"/>
  <Override PartName="/ppt/slides/slide204.xml" ContentType="application/vnd.openxmlformats-officedocument.presentationml.slide+xml"/>
  <Override PartName="/ppt/slides/slide317.xml" ContentType="application/vnd.openxmlformats-officedocument.presentationml.slide+xml"/>
  <Override PartName="/ppt/slides/slide135.xml" ContentType="application/vnd.openxmlformats-officedocument.presentationml.slide+xml"/>
  <Override PartName="/ppt/slides/slide350.xml" ContentType="application/vnd.openxmlformats-officedocument.presentationml.slide+xml"/>
  <Override PartName="/ppt/slides/slide281.xml" ContentType="application/vnd.openxmlformats-officedocument.presentationml.slide+xml"/>
  <Override PartName="/ppt/slides/slide56.xml" ContentType="application/vnd.openxmlformats-officedocument.presentationml.slide+xml"/>
  <Override PartName="/ppt/slides/slide378.xml" ContentType="application/vnd.openxmlformats-officedocument.presentationml.slide+xml"/>
  <Override PartName="/ppt/slides/slide196.xml" ContentType="application/vnd.openxmlformats-officedocument.presentationml.slide+xml"/>
  <Override PartName="/ppt/notesSlides/notesSlide65.xml" ContentType="application/vnd.openxmlformats-officedocument.presentationml.notesSlide+xml"/>
  <Override PartName="/ppt/slides/slide210.xml" ContentType="application/vnd.openxmlformats-officedocument.presentationml.slide+xml"/>
  <Override PartName="/ppt/slides/slide141.xml" ContentType="application/vnd.openxmlformats-officedocument.presentationml.slide+xml"/>
  <Override PartName="/ppt/slides/slide29.xml" ContentType="application/vnd.openxmlformats-officedocument.presentationml.slide+xml"/>
  <Override PartName="/ppt/slides/slide307.xml" ContentType="application/vnd.openxmlformats-officedocument.presentationml.slide+xml"/>
  <Override PartName="/ppt/notesSlides/notesSlide10.xml" ContentType="application/vnd.openxmlformats-officedocument.presentationml.notesSlide+xml"/>
  <Override PartName="/ppt/slides/slide62.xml" ContentType="application/vnd.openxmlformats-officedocument.presentationml.slide+xml"/>
  <Override PartName="/ppt/slides/slide238.xml" ContentType="application/vnd.openxmlformats-officedocument.presentationml.slide+xml"/>
  <Override PartName="/ppt/slides/slide340.xml" ContentType="application/vnd.openxmlformats-officedocument.presentationml.slide+xml"/>
  <Override PartName="/ppt/notesSlides/notesSlide1.xml" ContentType="application/vnd.openxmlformats-officedocument.presentationml.notesSlide+xml"/>
  <Override PartName="/ppt/slides/slide169.xml" ContentType="application/vnd.openxmlformats-officedocument.presentationml.slide+xml"/>
  <Override PartName="/ppt/slides/slide384.xml" ContentType="application/vnd.openxmlformats-officedocument.presentationml.slide+xml"/>
  <Override PartName="/ppt/slides/slide271.xml" ContentType="application/vnd.openxmlformats-officedocument.presentationml.slide+xml"/>
  <Override PartName="/ppt/slides/slide368.xml" ContentType="application/vnd.openxmlformats-officedocument.presentationml.slide+xml"/>
  <Override PartName="/ppt/notesSlides/notesSlide71.xml" ContentType="application/vnd.openxmlformats-officedocument.presentationml.notesSlide+xml"/>
  <Override PartName="/ppt/slides/slide299.xml" ContentType="application/vnd.openxmlformats-officedocument.presentationml.slide+xml"/>
  <Override PartName="/ppt/slides/slide313.xml" ContentType="application/vnd.openxmlformats-officedocument.presentationml.slide+xml"/>
  <Override PartName="/ppt/slides/slide200.xml" ContentType="application/vnd.openxmlformats-officedocument.presentationml.slide+xml"/>
  <Override PartName="/ppt/presentation.xml" ContentType="application/vnd.openxmlformats-officedocument.presentationml.presentation.main+xml"/>
  <Override PartName="/ppt/slides/slide244.xml" ContentType="application/vnd.openxmlformats-officedocument.presentationml.slide+xml"/>
  <Override PartName="/ppt/slides/slide19.xml" ContentType="application/vnd.openxmlformats-officedocument.presentationml.slide+xml"/>
  <Override PartName="/ppt/slides/slide131.xml" ContentType="application/vnd.openxmlformats-officedocument.presentationml.slide+xml"/>
  <Override PartName="/ppt/slides/slide52.xml" ContentType="application/vnd.openxmlformats-officedocument.presentationml.slide+xml"/>
  <Override PartName="/ppt/slides/slide228.xml" ContentType="application/vnd.openxmlformats-officedocument.presentationml.slide+xml"/>
  <Override PartName="/ppt/slides/slide159.xml" ContentType="application/vnd.openxmlformats-officedocument.presentationml.slide+xml"/>
  <Override PartName="/ppt/slides/slide374.xml" ContentType="application/vnd.openxmlformats-officedocument.presentationml.slide+xml"/>
  <Override PartName="/ppt/notesSlides/notesSlide28.xml" ContentType="application/vnd.openxmlformats-officedocument.presentationml.notesSlide+xml"/>
  <Override PartName="/ppt/notesSlides/notesSlide61.xml" ContentType="application/vnd.openxmlformats-officedocument.presentationml.notesSlide+xml"/>
  <Override PartName="/ppt/slides/slide25.xml" ContentType="application/vnd.openxmlformats-officedocument.presentationml.slide+xml"/>
  <Override PartName="/ppt/slides/slide303.xml" ContentType="application/vnd.openxmlformats-officedocument.presentationml.slide+xml"/>
  <Override PartName="/ppt/slides/slide234.xml" ContentType="application/vnd.openxmlformats-officedocument.presentationml.slide+xml"/>
  <Override PartName="/ppt/slides/slide165.xml" ContentType="application/vnd.openxmlformats-officedocument.presentationml.slide+xml"/>
  <Override PartName="/ppt/slides/slide380.xml" ContentType="application/vnd.openxmlformats-officedocument.presentationml.slide+xml"/>
  <Override PartName="/ppt/notesSlides/notesSlide34.xml" ContentType="application/vnd.openxmlformats-officedocument.presentationml.notesSlide+xml"/>
  <Override PartName="/ppt/slides/slide86.xml" ContentType="application/vnd.openxmlformats-officedocument.presentationml.slide+xml"/>
  <Override PartName="/ppt/slides/slide295.xml" ContentType="application/vnd.openxmlformats-officedocument.presentationml.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slides/slide240.xml" ContentType="application/vnd.openxmlformats-officedocument.presentationml.slide+xml"/>
  <Override PartName="/ppt/slides/slide15.xml" ContentType="application/vnd.openxmlformats-officedocument.presentationml.slide+xml"/>
  <Override PartName="/ppt/slides/slide224.xml" ContentType="application/vnd.openxmlformats-officedocument.presentationml.slide+xml"/>
  <Override PartName="/ppt/slides/slide337.xml" ContentType="application/vnd.openxmlformats-officedocument.presentationml.slide+xml"/>
  <Override PartName="/ppt/slides/slide92.xml" ContentType="application/vnd.openxmlformats-officedocument.presentationml.slide+xml"/>
  <Override PartName="/ppt/slides/slide268.xml" ContentType="application/vnd.openxmlformats-officedocument.presentationml.slide+xml"/>
  <Override PartName="/ppt/slides/slide155.xml" ContentType="application/vnd.openxmlformats-officedocument.presentationml.slide+xml"/>
  <Override PartName="/ppt/slides/slide370.xml" ContentType="application/vnd.openxmlformats-officedocument.presentationml.slide+xml"/>
  <Override PartName="/ppt/notesSlides/notesSlide24.xml" ContentType="application/vnd.openxmlformats-officedocument.presentationml.notesSlide+xml"/>
  <Override PartName="/ppt/slides/slide76.xml" ContentType="application/vnd.openxmlformats-officedocument.presentationml.slide+xml"/>
  <Override PartName="/ppt/slideLayouts/slideLayout9.xml" ContentType="application/vnd.openxmlformats-officedocument.presentationml.slideLayout+xml"/>
  <Override PartName="/ppt/slides/slide100.xml" ContentType="application/vnd.openxmlformats-officedocument.presentationml.slide+xml"/>
  <Override PartName="/ppt/slides/slide21.xml" ContentType="application/vnd.openxmlformats-officedocument.presentationml.slide+xml"/>
  <Override PartName="/ppt/slides/slide128.xml" ContentType="application/vnd.openxmlformats-officedocument.presentationml.slide+xml"/>
  <Override PartName="/ppt/slides/slide230.xml" ContentType="application/vnd.openxmlformats-officedocument.presentationml.slide+xml"/>
  <Override PartName="/ppt/slides/slide161.xml" ContentType="application/vnd.openxmlformats-officedocument.presentationml.slide+xml"/>
  <Override PartName="/ppt/slides/slide49.xml" ContentType="application/vnd.openxmlformats-officedocument.presentationml.slide+xml"/>
  <Override PartName="/ppt/slides/slide327.xml" ContentType="application/vnd.openxmlformats-officedocument.presentationml.slide+xml"/>
  <Override PartName="/ppt/notesSlides/notesSlide30.xml" ContentType="application/vnd.openxmlformats-officedocument.presentationml.notesSlide+xml"/>
  <Override PartName="/ppt/slides/slide82.xml" ContentType="application/vnd.openxmlformats-officedocument.presentationml.slide+xml"/>
  <Override PartName="/ppt/slides/slide258.xml" ContentType="application/vnd.openxmlformats-officedocument.presentationml.slide+xml"/>
  <Override PartName="/ppt/slides/slide189.xml" ContentType="application/vnd.openxmlformats-officedocument.presentationml.slide+xml"/>
  <Override PartName="/ppt/slides/slide291.xml" ContentType="application/vnd.openxmlformats-officedocument.presentationml.slide+xml"/>
  <Override PartName="/ppt/notesSlides/notesSlide14.xml" ContentType="application/vnd.openxmlformats-officedocument.presentationml.notesSlide+xml"/>
  <Override PartName="/ppt/notesSlides/notesSlide58.xml" ContentType="application/vnd.openxmlformats-officedocument.presentationml.notesSlide+xml"/>
  <Override PartName="/ppt/slides/slide7.xml" ContentType="application/vnd.openxmlformats-officedocument.presentationml.slide+xml"/>
  <Override PartName="/ppt/slides/slide11.xml" ContentType="application/vnd.openxmlformats-officedocument.presentationml.slide+xml"/>
  <Override PartName="/ppt/slides/slide333.xml" ContentType="application/vnd.openxmlformats-officedocument.presentationml.slide+xml"/>
  <Override PartName="/ppt/slides/slide118.xml" ContentType="application/vnd.openxmlformats-officedocument.presentationml.slide+xml"/>
  <Override PartName="/ppt/slides/slide264.xml" ContentType="application/vnd.openxmlformats-officedocument.presentationml.slide+xml"/>
  <Override PartName="/ppt/slides/slide39.xml" ContentType="application/vnd.openxmlformats-officedocument.presentationml.slide+xml"/>
  <Override PartName="/ppt/slides/slide151.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96"/>
  </p:notesMasterIdLst>
  <p:handoutMasterIdLst>
    <p:handoutMasterId r:id="rId397"/>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40" r:id="rId358"/>
    <p:sldId id="841" r:id="rId359"/>
    <p:sldId id="842" r:id="rId360"/>
    <p:sldId id="843" r:id="rId361"/>
    <p:sldId id="844" r:id="rId362"/>
    <p:sldId id="848" r:id="rId363"/>
    <p:sldId id="850" r:id="rId364"/>
    <p:sldId id="851" r:id="rId365"/>
    <p:sldId id="852" r:id="rId366"/>
    <p:sldId id="854" r:id="rId367"/>
    <p:sldId id="855" r:id="rId368"/>
    <p:sldId id="856" r:id="rId369"/>
    <p:sldId id="857" r:id="rId370"/>
    <p:sldId id="858" r:id="rId371"/>
    <p:sldId id="859" r:id="rId372"/>
    <p:sldId id="860" r:id="rId373"/>
    <p:sldId id="861" r:id="rId374"/>
    <p:sldId id="862" r:id="rId375"/>
    <p:sldId id="863" r:id="rId376"/>
    <p:sldId id="864" r:id="rId377"/>
    <p:sldId id="866" r:id="rId378"/>
    <p:sldId id="867" r:id="rId379"/>
    <p:sldId id="868" r:id="rId380"/>
    <p:sldId id="869" r:id="rId381"/>
    <p:sldId id="872" r:id="rId382"/>
    <p:sldId id="870" r:id="rId383"/>
    <p:sldId id="873" r:id="rId384"/>
    <p:sldId id="818" r:id="rId385"/>
    <p:sldId id="865" r:id="rId386"/>
    <p:sldId id="874" r:id="rId387"/>
    <p:sldId id="876" r:id="rId388"/>
    <p:sldId id="877" r:id="rId389"/>
    <p:sldId id="878" r:id="rId390"/>
    <p:sldId id="879" r:id="rId391"/>
    <p:sldId id="880" r:id="rId392"/>
    <p:sldId id="881" r:id="rId393"/>
    <p:sldId id="882" r:id="rId394"/>
    <p:sldId id="540" r:id="rId39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真野 浩" initials="真野"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browse/>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00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5854" autoAdjust="0"/>
    <p:restoredTop sz="94613" autoAdjust="0"/>
  </p:normalViewPr>
  <p:slideViewPr>
    <p:cSldViewPr showGuides="1">
      <p:cViewPr>
        <p:scale>
          <a:sx n="75" d="100"/>
          <a:sy n="75" d="100"/>
        </p:scale>
        <p:origin x="-944" y="96"/>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presProps" Target="presProps.xml"/><Relationship Id="rId401" Type="http://schemas.openxmlformats.org/officeDocument/2006/relationships/viewProps" Target="viewProps.xml"/><Relationship Id="rId402" Type="http://schemas.openxmlformats.org/officeDocument/2006/relationships/theme" Target="theme/theme1.xml"/><Relationship Id="rId403" Type="http://schemas.openxmlformats.org/officeDocument/2006/relationships/tableStyles" Target="tableStyles.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notesMaster" Target="notesMasters/notesMaster1.xml"/><Relationship Id="rId397" Type="http://schemas.openxmlformats.org/officeDocument/2006/relationships/handoutMaster" Target="handoutMasters/handoutMaster1.xml"/><Relationship Id="rId398" Type="http://schemas.openxmlformats.org/officeDocument/2006/relationships/printerSettings" Target="printerSettings/printerSettings1.bin"/><Relationship Id="rId39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‹Nr.›</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‹Nr.›</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908151"/>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337737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9484421"/>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454491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8413784"/>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689853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05211"/>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4575198"/>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3594324"/>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798315"/>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8664370"/>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9566413"/>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7211388"/>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4806403"/>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401947"/>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1066342"/>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96395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5983044"/>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0144854"/>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531492"/>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3823381"/>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7946550"/>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6215463"/>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3199267"/>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5237575"/>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536873"/>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541881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578626"/>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5044223"/>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9494477"/>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7792999"/>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2730581"/>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4918824"/>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810828"/>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359506"/>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8628497"/>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656518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929722"/>
      </p:ext>
    </p:extLst>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4868177"/>
      </p:ext>
    </p:extLst>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2883937"/>
      </p:ext>
    </p:extLst>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6895332"/>
      </p:ext>
    </p:extLst>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3399276"/>
      </p:ext>
    </p:extLst>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3870172"/>
      </p:ext>
    </p:extLst>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5233326"/>
      </p:ext>
    </p:extLst>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710785"/>
      </p:ext>
    </p:extLst>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0194128"/>
      </p:ext>
    </p:extLst>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96916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6045229"/>
      </p:ext>
    </p:extLst>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6662651"/>
      </p:ext>
    </p:extLst>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2340802"/>
      </p:ext>
    </p:extLst>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168065"/>
      </p:ext>
    </p:extLst>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0986142"/>
      </p:ext>
    </p:extLst>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1487571"/>
      </p:ext>
    </p:extLst>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6312645"/>
      </p:ext>
    </p:extLst>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6122018"/>
      </p:ext>
    </p:extLst>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0107296"/>
      </p:ext>
    </p:extLst>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1021530"/>
      </p:ext>
    </p:extLst>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0694487"/>
      </p:ext>
    </p:extLst>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1928041"/>
      </p:ext>
    </p:extLst>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377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4885430"/>
      </p:ext>
    </p:extLst>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380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806791"/>
      </p:ext>
    </p:extLst>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382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467024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‹Nr.›</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‹Nr.›</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‹Nr.›</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‹Nr.›</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‹Nr.›</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‹Nr.›</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‹Nr.›</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‹Nr.›</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‹Nr.›</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‹Nr.›</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‹Nr.›</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955452"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dirty="0" smtClean="0"/>
              <a:t>Sept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‹Nr.›</a:t>
            </a:fld>
            <a:endParaRPr lang="en-US" altLang="ja-JP"/>
          </a:p>
        </p:txBody>
      </p:sp>
      <p:sp>
        <p:nvSpPr>
          <p:cNvPr id="1031" name="Rectangle 7"/>
          <p:cNvSpPr>
            <a:spLocks noChangeArrowheads="1"/>
          </p:cNvSpPr>
          <p:nvPr userDrawn="1"/>
        </p:nvSpPr>
        <p:spPr bwMode="auto">
          <a:xfrm>
            <a:off x="5508698" y="332601"/>
            <a:ext cx="2936802"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802.11-13-1186r4</a:t>
            </a:r>
            <a:r>
              <a:rPr lang="en-US" altLang="ja-JP" sz="1800" b="1" baseline="0" dirty="0" smtClean="0"/>
              <a:t>9</a:t>
            </a:r>
            <a:endParaRPr lang="en-US" altLang="ja-JP"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6/11-16-0691-02-00ai-state-machine-changes.docx" TargetMode="Externa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6/11-16-1151-07-00ai-kdf-prf-pkex.docx" TargetMode="Externa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smtClean="0">
                <a:latin typeface="Times New Roman" pitchFamily="-84" charset="0"/>
              </a:rPr>
              <a:t>Aug 2016</a:t>
            </a:r>
            <a:endParaRPr lang="en-US" altLang="ja-JP" dirty="0" smtClean="0">
              <a:latin typeface="Times New Roman" pitchFamily="-84" charset="0"/>
            </a:endParaRPr>
          </a:p>
        </p:txBody>
      </p:sp>
      <p:sp>
        <p:nvSpPr>
          <p:cNvPr id="15363" name="Footer Placeholder 4"/>
          <p:cNvSpPr>
            <a:spLocks noGrp="1"/>
          </p:cNvSpPr>
          <p:nvPr>
            <p:ph type="ftr" sz="quarter" idx="11"/>
          </p:nvPr>
        </p:nvSpPr>
        <p:spPr>
          <a:noFill/>
        </p:spPr>
        <p:txBody>
          <a:bodyPr/>
          <a:lstStyle/>
          <a:p>
            <a:r>
              <a:rPr lang="en-US" altLang="ja-JP" dirty="0"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dirty="0">
                <a:latin typeface="Times New Roman" pitchFamily="-84" charset="0"/>
              </a:rPr>
              <a:t>Slide </a:t>
            </a:r>
            <a:fld id="{54262BD9-4907-E34E-8190-C8561625922C}" type="slidenum">
              <a:rPr lang="en-US" altLang="ja-JP">
                <a:latin typeface="Times New Roman" pitchFamily="-84" charset="0"/>
              </a:rPr>
              <a:pPr/>
              <a:t>1</a:t>
            </a:fld>
            <a:endParaRPr lang="en-US" altLang="ja-JP" dirty="0">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for comment 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2016-</a:t>
            </a:r>
            <a:r>
              <a:rPr lang="en-US" altLang="ja-JP" sz="2000" b="0" smtClean="0">
                <a:ea typeface="ＭＳ Ｐゴシック" pitchFamily="-84" charset="-128"/>
                <a:cs typeface="ＭＳ Ｐゴシック" pitchFamily="-84" charset="-128"/>
              </a:rPr>
              <a:t>09-12</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dirty="0"/>
              <a:t>Authors:</a:t>
            </a:r>
            <a:endParaRPr lang="en-US" altLang="ja-JP" sz="2000" dirty="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Aug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Aug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45877"/>
              </p:ext>
            </p:extLst>
          </p:nvPr>
        </p:nvGraphicFramePr>
        <p:xfrm>
          <a:off x="458788" y="795513"/>
          <a:ext cx="8685212" cy="5529095"/>
        </p:xfrm>
        <a:graphic>
          <a:graphicData uri="http://schemas.openxmlformats.org/drawingml/2006/table">
            <a:tbl>
              <a:tblPr firstRow="1" bandRow="1">
                <a:tableStyleId>{5940675A-B579-460E-94D1-54222C63F5DA}</a:tableStyleId>
              </a:tblPr>
              <a:tblGrid>
                <a:gridCol w="1525691"/>
                <a:gridCol w="1855449"/>
                <a:gridCol w="2109394"/>
                <a:gridCol w="1525691"/>
                <a:gridCol w="1668987"/>
              </a:tblGrid>
              <a:tr h="291005">
                <a:tc>
                  <a:txBody>
                    <a:bodyPr/>
                    <a:lstStyle/>
                    <a:p>
                      <a:r>
                        <a:rPr kumimoji="1" lang="en-US" altLang="ja-JP" sz="800" dirty="0" smtClean="0"/>
                        <a:t>Rev</a:t>
                      </a:r>
                      <a:endParaRPr kumimoji="1" lang="ja-JP" altLang="en-US" sz="800" dirty="0"/>
                    </a:p>
                  </a:txBody>
                  <a:tcPr/>
                </a:tc>
                <a:tc>
                  <a:txBody>
                    <a:bodyPr/>
                    <a:lstStyle/>
                    <a:p>
                      <a:r>
                        <a:rPr kumimoji="1" lang="en-US" altLang="ja-JP" sz="800" dirty="0" smtClean="0"/>
                        <a:t>Auth</a:t>
                      </a:r>
                      <a:endParaRPr kumimoji="1" lang="ja-JP" altLang="en-US" sz="800" dirty="0"/>
                    </a:p>
                  </a:txBody>
                  <a:tcPr/>
                </a:tc>
                <a:tc>
                  <a:txBody>
                    <a:bodyPr/>
                    <a:lstStyle/>
                    <a:p>
                      <a:r>
                        <a:rPr kumimoji="1" lang="en-US" altLang="ja-JP" sz="800" dirty="0" smtClean="0"/>
                        <a:t>Date</a:t>
                      </a:r>
                      <a:endParaRPr kumimoji="1" lang="ja-JP" altLang="en-US" sz="800" dirty="0"/>
                    </a:p>
                  </a:txBody>
                  <a:tcPr/>
                </a:tc>
                <a:tc>
                  <a:txBody>
                    <a:bodyPr/>
                    <a:lstStyle/>
                    <a:p>
                      <a:r>
                        <a:rPr kumimoji="1" lang="en-US" altLang="ja-JP" sz="800" dirty="0" smtClean="0"/>
                        <a:t>Basement Doc</a:t>
                      </a:r>
                      <a:endParaRPr kumimoji="1" lang="ja-JP" altLang="en-US" sz="800" dirty="0"/>
                    </a:p>
                  </a:txBody>
                  <a:tcPr/>
                </a:tc>
                <a:tc>
                  <a:txBody>
                    <a:bodyPr/>
                    <a:lstStyle/>
                    <a:p>
                      <a:r>
                        <a:rPr kumimoji="1" lang="de-DE" altLang="ja-JP" sz="800" dirty="0" smtClean="0"/>
                        <a:t>Motion </a:t>
                      </a:r>
                      <a:r>
                        <a:rPr kumimoji="1" lang="de-DE" altLang="ja-JP" sz="800" dirty="0" err="1" smtClean="0"/>
                        <a:t>number</a:t>
                      </a:r>
                      <a:endParaRPr kumimoji="1" lang="ja-JP" altLang="en-US" sz="800" dirty="0"/>
                    </a:p>
                  </a:txBody>
                  <a:tcPr/>
                </a:tc>
              </a:tr>
              <a:tr h="291005">
                <a:tc>
                  <a:txBody>
                    <a:bodyPr/>
                    <a:lstStyle/>
                    <a:p>
                      <a:r>
                        <a:rPr kumimoji="1" lang="en-US" altLang="ja-JP" sz="800" dirty="0" smtClean="0"/>
                        <a:t>13-1186-r0</a:t>
                      </a:r>
                      <a:endParaRPr kumimoji="1" lang="ja-JP" altLang="en-US" sz="800" dirty="0"/>
                    </a:p>
                  </a:txBody>
                  <a:tcPr/>
                </a:tc>
                <a:tc>
                  <a:txBody>
                    <a:bodyPr/>
                    <a:lstStyle/>
                    <a:p>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2013-09-Nanjing</a:t>
                      </a:r>
                      <a:endParaRPr kumimoji="1" lang="ja-JP" altLang="en-US" sz="800" dirty="0"/>
                    </a:p>
                  </a:txBody>
                  <a:tcPr/>
                </a:tc>
                <a:tc>
                  <a:txBody>
                    <a:bodyPr/>
                    <a:lstStyle/>
                    <a:p>
                      <a:r>
                        <a:rPr kumimoji="1" lang="en-US" altLang="ja-JP" sz="800" dirty="0" smtClean="0"/>
                        <a:t>Draft 1.0</a:t>
                      </a:r>
                      <a:endParaRPr kumimoji="1" lang="ja-JP" altLang="en-US" sz="800" dirty="0"/>
                    </a:p>
                  </a:txBody>
                  <a:tcPr/>
                </a:tc>
                <a:tc>
                  <a:txBody>
                    <a:bodyPr/>
                    <a:lstStyle/>
                    <a:p>
                      <a:endParaRPr kumimoji="1" lang="ja-JP" altLang="en-US" sz="800" dirty="0"/>
                    </a:p>
                  </a:txBody>
                  <a:tcPr/>
                </a:tc>
              </a:tr>
              <a:tr h="291005">
                <a:tc>
                  <a:txBody>
                    <a:bodyPr/>
                    <a:lstStyle/>
                    <a:p>
                      <a:r>
                        <a:rPr kumimoji="1" lang="en-US" altLang="ja-JP" sz="800" dirty="0" smtClean="0"/>
                        <a:t>13-1186-r1</a:t>
                      </a:r>
                      <a:endParaRPr kumimoji="1" lang="ja-JP" altLang="en-US" sz="800" dirty="0"/>
                    </a:p>
                  </a:txBody>
                  <a:tcPr/>
                </a:tc>
                <a:tc>
                  <a:txBody>
                    <a:bodyPr/>
                    <a:lstStyle/>
                    <a:p>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2013-11-Dallas</a:t>
                      </a:r>
                      <a:endParaRPr kumimoji="1" lang="ja-JP" altLang="en-US" sz="800" dirty="0"/>
                    </a:p>
                  </a:txBody>
                  <a:tcPr/>
                </a:tc>
                <a:tc>
                  <a:txBody>
                    <a:bodyPr/>
                    <a:lstStyle/>
                    <a:p>
                      <a:r>
                        <a:rPr kumimoji="1" lang="en-US" altLang="ja-JP" sz="800" dirty="0" smtClean="0"/>
                        <a:t>Draft 1.1</a:t>
                      </a:r>
                      <a:endParaRPr kumimoji="1" lang="ja-JP" altLang="en-US" sz="800" dirty="0"/>
                    </a:p>
                  </a:txBody>
                  <a:tcPr/>
                </a:tc>
                <a:tc>
                  <a:txBody>
                    <a:bodyPr/>
                    <a:lstStyle/>
                    <a:p>
                      <a:endParaRPr kumimoji="1" lang="ja-JP" altLang="en-US" sz="800" dirty="0"/>
                    </a:p>
                  </a:txBody>
                  <a:tcPr/>
                </a:tc>
              </a:tr>
              <a:tr h="291005">
                <a:tc>
                  <a:txBody>
                    <a:bodyPr/>
                    <a:lstStyle/>
                    <a:p>
                      <a:r>
                        <a:rPr kumimoji="1" lang="en-US" altLang="ja-JP" sz="800" dirty="0" smtClean="0"/>
                        <a:t>13-1186r2</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2014-01-Los Angels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Draft 1.1/1.2</a:t>
                      </a:r>
                      <a:endParaRPr kumimoji="1" lang="ja-JP" altLang="en-US" sz="800" dirty="0" smtClean="0"/>
                    </a:p>
                  </a:txBody>
                  <a:tcPr/>
                </a:tc>
                <a:tc>
                  <a:txBody>
                    <a:bodyPr/>
                    <a:lstStyle/>
                    <a:p>
                      <a:r>
                        <a:rPr kumimoji="1" lang="en-US" altLang="ja-JP" sz="800" dirty="0" smtClean="0"/>
                        <a:t>#27-</a:t>
                      </a:r>
                      <a:endParaRPr kumimoji="1" lang="ja-JP" altLang="en-US" sz="800" dirty="0"/>
                    </a:p>
                  </a:txBody>
                  <a:tcPr/>
                </a:tc>
              </a:tr>
              <a:tr h="291005">
                <a:tc>
                  <a:txBody>
                    <a:bodyPr/>
                    <a:lstStyle/>
                    <a:p>
                      <a:r>
                        <a:rPr kumimoji="1" lang="en-US" altLang="ja-JP" sz="800" dirty="0" smtClean="0"/>
                        <a:t>13-1186r3</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2014-03-Beijing</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LB198 D1.0</a:t>
                      </a:r>
                      <a:endParaRPr kumimoji="1" lang="ja-JP" altLang="en-US" sz="800" dirty="0" smtClean="0"/>
                    </a:p>
                  </a:txBody>
                  <a:tcPr/>
                </a:tc>
                <a:tc>
                  <a:txBody>
                    <a:bodyPr/>
                    <a:lstStyle/>
                    <a:p>
                      <a:r>
                        <a:rPr kumimoji="1" lang="en-US" altLang="ja-JP" sz="800" dirty="0" smtClean="0"/>
                        <a:t>#64-</a:t>
                      </a:r>
                      <a:endParaRPr kumimoji="1" lang="ja-JP" altLang="en-US" sz="800" dirty="0"/>
                    </a:p>
                  </a:txBody>
                  <a:tcPr/>
                </a:tc>
              </a:tr>
              <a:tr h="291005">
                <a:tc>
                  <a:txBody>
                    <a:bodyPr/>
                    <a:lstStyle/>
                    <a:p>
                      <a:r>
                        <a:rPr kumimoji="1" lang="en-US" altLang="ja-JP" sz="800" dirty="0" smtClean="0"/>
                        <a:t>13-1186r4</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2014-5-Waikoloa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LB201 D2.0</a:t>
                      </a:r>
                      <a:endParaRPr kumimoji="1" lang="ja-JP" altLang="en-US" sz="800" dirty="0" smtClean="0"/>
                    </a:p>
                  </a:txBody>
                  <a:tcPr/>
                </a:tc>
                <a:tc>
                  <a:txBody>
                    <a:bodyPr/>
                    <a:lstStyle/>
                    <a:p>
                      <a:r>
                        <a:rPr kumimoji="1" lang="en-US" altLang="ja-JP" sz="800" dirty="0" smtClean="0"/>
                        <a:t>#68-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13-1186r5</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800" dirty="0" smtClean="0"/>
                        <a:t>Marc Emmelmann</a:t>
                      </a:r>
                      <a:endParaRPr kumimoji="1" lang="ja-JP" altLang="en-US" sz="800" dirty="0"/>
                    </a:p>
                  </a:txBody>
                  <a:tcPr/>
                </a:tc>
                <a:tc>
                  <a:txBody>
                    <a:bodyPr/>
                    <a:lstStyle/>
                    <a:p>
                      <a:r>
                        <a:rPr kumimoji="1" lang="de-DE" altLang="ja-JP" sz="800" dirty="0" smtClean="0"/>
                        <a:t>2014-7-SanDiego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800" dirty="0" smtClean="0"/>
                        <a:t>LB201 D2.0</a:t>
                      </a:r>
                      <a:endParaRPr kumimoji="1" lang="ja-JP" altLang="en-US" sz="800" dirty="0" smtClean="0"/>
                    </a:p>
                  </a:txBody>
                  <a:tcPr/>
                </a:tc>
                <a:tc>
                  <a:txBody>
                    <a:bodyPr/>
                    <a:lstStyle/>
                    <a:p>
                      <a:r>
                        <a:rPr kumimoji="1" lang="de-DE" altLang="ja-JP" sz="800" dirty="0" smtClean="0"/>
                        <a:t>#76-122</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13-1186r6</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2014-9-Athens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LB201 D2.0</a:t>
                      </a:r>
                      <a:endParaRPr kumimoji="1" lang="ja-JP" altLang="en-US" sz="800" dirty="0" smtClean="0"/>
                    </a:p>
                  </a:txBody>
                  <a:tcPr/>
                </a:tc>
                <a:tc>
                  <a:txBody>
                    <a:bodyPr/>
                    <a:lstStyle/>
                    <a:p>
                      <a:r>
                        <a:rPr kumimoji="1" lang="en-US" altLang="ja-JP" sz="800" dirty="0" smtClean="0"/>
                        <a:t>#123-141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13-1186r10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2014-11-San Antonio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LB204 D3.0</a:t>
                      </a:r>
                      <a:endParaRPr kumimoji="1" lang="ja-JP" altLang="en-US" sz="800" dirty="0" smtClean="0"/>
                    </a:p>
                  </a:txBody>
                  <a:tcPr/>
                </a:tc>
                <a:tc>
                  <a:txBody>
                    <a:bodyPr/>
                    <a:lstStyle/>
                    <a:p>
                      <a:r>
                        <a:rPr kumimoji="1" lang="en-US" altLang="ja-JP" sz="800" dirty="0" smtClean="0"/>
                        <a:t>#142-176</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13-1186r19</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2015-01-Atlanta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LB204 D3.0</a:t>
                      </a:r>
                      <a:endParaRPr kumimoji="1" lang="ja-JP" altLang="en-US" sz="800" dirty="0" smtClean="0"/>
                    </a:p>
                  </a:txBody>
                  <a:tcPr/>
                </a:tc>
                <a:tc>
                  <a:txBody>
                    <a:bodyPr/>
                    <a:lstStyle/>
                    <a:p>
                      <a:r>
                        <a:rPr kumimoji="1" lang="en-US" altLang="ja-JP" sz="800" dirty="0" smtClean="0"/>
                        <a:t>#177-</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13-1186r20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smtClean="0"/>
                    </a:p>
                  </a:txBody>
                  <a:tcPr/>
                </a:tc>
                <a:tc>
                  <a:txBody>
                    <a:bodyPr/>
                    <a:lstStyle/>
                    <a:p>
                      <a:r>
                        <a:rPr kumimoji="1" lang="en-US" altLang="ja-JP" sz="800" dirty="0" smtClean="0"/>
                        <a:t>2015-03-Berlin</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LB209 D4.0</a:t>
                      </a:r>
                      <a:endParaRPr kumimoji="1" lang="ja-JP" altLang="en-US" sz="800" dirty="0" smtClean="0"/>
                    </a:p>
                  </a:txBody>
                  <a:tcPr/>
                </a:tc>
                <a:tc>
                  <a:txBody>
                    <a:bodyPr/>
                    <a:lstStyle/>
                    <a:p>
                      <a:r>
                        <a:rPr kumimoji="1" lang="en-US" altLang="ja-JP" sz="800" dirty="0" smtClean="0"/>
                        <a:t>#225-</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13-1186r26</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2015-05-Vancouver</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LB209 D4.0</a:t>
                      </a:r>
                      <a:endParaRPr kumimoji="1" lang="ja-JP" altLang="en-US" sz="800" dirty="0" smtClean="0"/>
                    </a:p>
                  </a:txBody>
                  <a:tcPr/>
                </a:tc>
                <a:tc>
                  <a:txBody>
                    <a:bodyPr/>
                    <a:lstStyle/>
                    <a:p>
                      <a:r>
                        <a:rPr kumimoji="1" lang="en-US" altLang="ja-JP" sz="800" dirty="0" smtClean="0"/>
                        <a:t>#262-</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2015-07-Waikoloa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LB213 D5.0</a:t>
                      </a:r>
                      <a:endParaRPr kumimoji="1" lang="ja-JP" altLang="en-US" sz="800" dirty="0" smtClean="0"/>
                    </a:p>
                  </a:txBody>
                  <a:tcPr/>
                </a:tc>
                <a:tc>
                  <a:txBody>
                    <a:bodyPr/>
                    <a:lstStyle/>
                    <a:p>
                      <a:r>
                        <a:rPr kumimoji="1" lang="en-US" altLang="ja-JP" sz="800" dirty="0" smtClean="0"/>
                        <a:t>#278-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13-1186r31</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2015-09-Teleco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baseline="0" dirty="0" smtClean="0"/>
                        <a:t> </a:t>
                      </a:r>
                      <a:r>
                        <a:rPr kumimoji="1" lang="en-US" altLang="ja-JP" sz="800" dirty="0" smtClean="0"/>
                        <a:t>SB</a:t>
                      </a:r>
                      <a:endParaRPr kumimoji="1" lang="ja-JP" altLang="en-US" sz="800" dirty="0" smtClean="0"/>
                    </a:p>
                  </a:txBody>
                  <a:tcPr/>
                </a:tc>
                <a:tc>
                  <a:txBody>
                    <a:bodyPr/>
                    <a:lstStyle/>
                    <a:p>
                      <a:r>
                        <a:rPr kumimoji="1" lang="en-US" altLang="ja-JP" sz="800" dirty="0" smtClean="0"/>
                        <a:t>#281-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13-1186r33</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2015-11-Dallas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#287-</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13-1186r37</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2016-01-Teleco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#308-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13-1186r38</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2016-01</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#311-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13-1196r39</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2016-01-05 </a:t>
                      </a:r>
                      <a:r>
                        <a:rPr lang="en-US" altLang="ja-JP" sz="800" dirty="0" err="1" smtClean="0"/>
                        <a:t>Telcco</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2</a:t>
                      </a:r>
                      <a:r>
                        <a:rPr kumimoji="1" lang="en-US" altLang="ja-JP" sz="800" baseline="30000" dirty="0" smtClean="0"/>
                        <a:t>nd</a:t>
                      </a:r>
                      <a:r>
                        <a:rPr kumimoji="1" lang="en-US" altLang="ja-JP" sz="800" dirty="0" smtClean="0"/>
                        <a:t> SB</a:t>
                      </a:r>
                      <a:endParaRPr kumimoji="1" lang="ja-JP" altLang="en-US" sz="800" dirty="0" smtClean="0"/>
                    </a:p>
                  </a:txBody>
                  <a:tcPr/>
                </a:tc>
                <a:tc>
                  <a:txBody>
                    <a:bodyPr/>
                    <a:lstStyle/>
                    <a:p>
                      <a:r>
                        <a:rPr kumimoji="1" lang="en-US" altLang="ja-JP" sz="800" dirty="0" smtClean="0"/>
                        <a:t>#325</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13-1196r45</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2016-07-26</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2</a:t>
                      </a:r>
                      <a:r>
                        <a:rPr kumimoji="1" lang="en-US" altLang="ja-JP" sz="800" baseline="30000" dirty="0" smtClean="0"/>
                        <a:t>nd</a:t>
                      </a:r>
                      <a:r>
                        <a:rPr kumimoji="1" lang="en-US" altLang="ja-JP" sz="800" dirty="0" smtClean="0"/>
                        <a:t> SB</a:t>
                      </a:r>
                      <a:endParaRPr kumimoji="1" lang="ja-JP" altLang="en-US" sz="800" dirty="0" smtClean="0"/>
                    </a:p>
                  </a:txBody>
                  <a:tcPr/>
                </a:tc>
                <a:tc>
                  <a:txBody>
                    <a:bodyPr/>
                    <a:lstStyle/>
                    <a:p>
                      <a:r>
                        <a:rPr kumimoji="1" lang="en-US" altLang="ja-JP" sz="800" dirty="0" smtClean="0"/>
                        <a:t>#353</a:t>
                      </a:r>
                      <a:endParaRPr kumimoji="1" lang="ja-JP" altLang="en-US" sz="8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Aug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559096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660076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482915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690202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063149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135921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525199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067439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63974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538714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020510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705342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791587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704664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402838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686545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Aug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100648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62340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9692134"/>
      </p:ext>
    </p:extLst>
  </p:cSld>
  <p:clrMapOvr>
    <a:masterClrMapping/>
  </p:clrMapOvr>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140719"/>
      </p:ext>
    </p:extLst>
  </p:cSld>
  <p:clrMapOvr>
    <a:masterClrMapping/>
  </p:clrMapOvr>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1486944"/>
      </p:ext>
    </p:extLst>
  </p:cSld>
  <p:clrMapOvr>
    <a:masterClrMapping/>
  </p:clrMapOvr>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7840596"/>
      </p:ext>
    </p:extLst>
  </p:cSld>
  <p:clrMapOvr>
    <a:masterClrMapping/>
  </p:clrMapOvr>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6569160"/>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#330( Procedure )</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Move to </a:t>
            </a:r>
            <a:r>
              <a:rPr lang="en-US" altLang="ja-JP" dirty="0" err="1"/>
              <a:t>apprvoe</a:t>
            </a:r>
            <a:r>
              <a:rPr lang="en-US" altLang="ja-JP" dirty="0"/>
              <a:t> the following agenda as specific time allocation for particular topics.</a:t>
            </a:r>
          </a:p>
          <a:p>
            <a:r>
              <a:rPr lang="en-US" altLang="ja-JP" sz="1800" dirty="0"/>
              <a:t>Monday: AM-2 ============= </a:t>
            </a:r>
          </a:p>
          <a:p>
            <a:pPr lvl="1"/>
            <a:r>
              <a:rPr lang="en-US" altLang="ja-JP" sz="1400" dirty="0"/>
              <a:t>Peter Yee: DCN is 11-16-0596-00-00ai </a:t>
            </a:r>
          </a:p>
          <a:p>
            <a:pPr lvl="1"/>
            <a:r>
              <a:rPr lang="en-US" altLang="ja-JP" sz="1400" dirty="0"/>
              <a:t>Rob Sun -- 16/552r0 (--&gt; asked to be moved to AM-2, to be confirmed by TG) </a:t>
            </a:r>
          </a:p>
          <a:p>
            <a:r>
              <a:rPr lang="en-US" altLang="ja-JP" sz="1800" dirty="0"/>
              <a:t>Monday: PM-1 ============ </a:t>
            </a:r>
          </a:p>
          <a:p>
            <a:r>
              <a:rPr lang="en-US" altLang="ja-JP" sz="1800" dirty="0"/>
              <a:t>Monday: PM-2 ============ </a:t>
            </a:r>
          </a:p>
          <a:p>
            <a:pPr lvl="1"/>
            <a:r>
              <a:rPr lang="en-US" altLang="ja-JP" sz="1400" dirty="0"/>
              <a:t>Rob Sun -- 16/552r0 (--&gt; asked to be moved to AM-2, to be confirmed by TG) </a:t>
            </a:r>
          </a:p>
          <a:p>
            <a:pPr lvl="1"/>
            <a:r>
              <a:rPr lang="en-US" altLang="ja-JP" sz="1400" dirty="0"/>
              <a:t>Dan Harkins -- 11-16/0598r0 </a:t>
            </a:r>
          </a:p>
          <a:p>
            <a:r>
              <a:rPr lang="en-US" altLang="ja-JP" sz="1800" dirty="0"/>
              <a:t>Tuesday: PM-1 ============= </a:t>
            </a:r>
          </a:p>
          <a:p>
            <a:pPr lvl="1"/>
            <a:r>
              <a:rPr lang="en-US" altLang="ja-JP" sz="1400" dirty="0"/>
              <a:t>Mark Hamilton &amp; Jason Lee: XXX </a:t>
            </a:r>
          </a:p>
          <a:p>
            <a:pPr lvl="1"/>
            <a:r>
              <a:rPr lang="en-US" altLang="ja-JP" sz="1400" dirty="0"/>
              <a:t>Peter </a:t>
            </a:r>
            <a:r>
              <a:rPr lang="en-US" altLang="ja-JP" sz="1400" dirty="0" err="1"/>
              <a:t>Khoury</a:t>
            </a:r>
            <a:r>
              <a:rPr lang="en-US" altLang="ja-JP" sz="1400" dirty="0"/>
              <a:t>: Multiple BSSID Support 11-16-0586-00-00ai </a:t>
            </a:r>
          </a:p>
          <a:p>
            <a:pPr lvl="1"/>
            <a:r>
              <a:rPr lang="en-US" altLang="ja-JP" sz="1400" dirty="0"/>
              <a:t>Peter </a:t>
            </a:r>
            <a:r>
              <a:rPr lang="en-US" altLang="ja-JP" sz="1400" dirty="0" err="1"/>
              <a:t>Khoury</a:t>
            </a:r>
            <a:r>
              <a:rPr lang="en-US" altLang="ja-JP" sz="1400" dirty="0"/>
              <a:t>: </a:t>
            </a:r>
            <a:r>
              <a:rPr lang="en-US" altLang="ja-JP" sz="1400" dirty="0" err="1"/>
              <a:t>MaxChannelTime</a:t>
            </a:r>
            <a:r>
              <a:rPr lang="en-US" altLang="ja-JP" sz="1400" dirty="0"/>
              <a:t> in Probe Requests 11-16-0587-00-00ai</a:t>
            </a:r>
          </a:p>
          <a:p>
            <a:pPr lvl="1"/>
            <a:r>
              <a:rPr lang="en-US" altLang="ja-JP" sz="1400" dirty="0"/>
              <a:t>Mark Hamilton: Resolutions for CIDs 20082 20160 20169 20080 -- 16/0600 (text changes for above submission) </a:t>
            </a:r>
          </a:p>
          <a:p>
            <a:r>
              <a:rPr lang="en-US" altLang="ja-JP" sz="1800" dirty="0"/>
              <a:t>Wednesday: AM-1 =============== </a:t>
            </a:r>
          </a:p>
          <a:p>
            <a:pPr lvl="1"/>
            <a:r>
              <a:rPr lang="en-US" altLang="ja-JP" sz="1400" dirty="0"/>
              <a:t>Stephen McCann: CID 20157 resolution, which is 11-16-0585</a:t>
            </a:r>
            <a:r>
              <a:rPr lang="en-US" altLang="ja-JP" dirty="0" smtClean="0"/>
              <a:t>.</a:t>
            </a:r>
            <a:endParaRPr lang="ja-JP" altLang="en-US" dirty="0" smtClean="0"/>
          </a:p>
          <a:p>
            <a:r>
              <a:rPr lang="en-US" altLang="ja-JP" dirty="0" err="1" smtClean="0"/>
              <a:t>Moved:Lee</a:t>
            </a:r>
            <a:r>
              <a:rPr lang="en-US" altLang="ja-JP" dirty="0" smtClean="0"/>
              <a:t> </a:t>
            </a:r>
            <a:r>
              <a:rPr lang="en-US" altLang="ja-JP" dirty="0"/>
              <a:t>Armstrong</a:t>
            </a:r>
          </a:p>
          <a:p>
            <a:r>
              <a:rPr lang="en-US" altLang="ja-JP" dirty="0" err="1"/>
              <a:t>Seconded:Rob</a:t>
            </a:r>
            <a:r>
              <a:rPr lang="en-US" altLang="ja-JP" dirty="0"/>
              <a:t> Sun</a:t>
            </a:r>
          </a:p>
          <a:p>
            <a:r>
              <a:rPr lang="en-US" altLang="ja-JP" dirty="0"/>
              <a:t>Result: 10/2/3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6316910"/>
      </p:ext>
    </p:extLst>
  </p:cSld>
  <p:clrMapOvr>
    <a:masterClrMapping/>
  </p:clrMapOvr>
</p:sld>
</file>

<file path=ppt/slides/slide3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8992637"/>
      </p:ext>
    </p:extLst>
  </p:cSld>
  <p:clrMapOvr>
    <a:masterClrMapping/>
  </p:clrMapOvr>
</p:sld>
</file>

<file path=ppt/slides/slide3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851556"/>
      </p:ext>
    </p:extLst>
  </p:cSld>
  <p:clrMapOvr>
    <a:masterClrMapping/>
  </p:clrMapOvr>
</p:sld>
</file>

<file path=ppt/slides/slide3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“2016-05-15-PM1” tab of 11-16-0505r8.</a:t>
            </a:r>
            <a:endParaRPr kumimoji="1" lang="en-US" altLang="ja-JP" dirty="0"/>
          </a:p>
          <a:p>
            <a:r>
              <a:rPr kumimoji="1" lang="en-US" altLang="ja-JP" dirty="0" err="1" smtClean="0"/>
              <a:t>Moved:George</a:t>
            </a:r>
            <a:r>
              <a:rPr kumimoji="1" lang="en-US" altLang="ja-JP" dirty="0" smtClean="0"/>
              <a:t> </a:t>
            </a:r>
            <a:r>
              <a:rPr kumimoji="1" lang="en-US" altLang="ja-JP" dirty="0" err="1" smtClean="0"/>
              <a:t>Calcev</a:t>
            </a:r>
            <a:endParaRPr kumimoji="1" lang="en-US" altLang="ja-JP" dirty="0"/>
          </a:p>
          <a:p>
            <a:r>
              <a:rPr kumimoji="1" lang="en-US" altLang="ja-JP" dirty="0"/>
              <a:t>Seconded : </a:t>
            </a:r>
            <a:r>
              <a:rPr kumimoji="1" lang="en-US" altLang="ja-JP" dirty="0" smtClean="0"/>
              <a:t>Hitoshi Morioka</a:t>
            </a:r>
          </a:p>
          <a:p>
            <a:r>
              <a:rPr kumimoji="1" lang="en-US" altLang="ja-JP" dirty="0" smtClean="0"/>
              <a:t>Result</a:t>
            </a:r>
            <a:r>
              <a:rPr kumimoji="1" lang="en-US" altLang="ja-JP" dirty="0"/>
              <a:t>: </a:t>
            </a:r>
            <a:r>
              <a:rPr kumimoji="1" lang="en-US" altLang="ja-JP" dirty="0" smtClean="0"/>
              <a:t>y/n/a:3/0/2</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1698087"/>
      </p:ext>
    </p:extLst>
  </p:cSld>
  <p:clrMapOvr>
    <a:masterClrMapping/>
  </p:clrMapOvr>
</p:sld>
</file>

<file path=ppt/slides/slide3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#335</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lstStyle/>
          <a:p>
            <a:r>
              <a:rPr kumimoji="1" lang="en-US" altLang="ja-JP" dirty="0" smtClean="0"/>
              <a:t>Move to </a:t>
            </a:r>
          </a:p>
          <a:p>
            <a:r>
              <a:rPr kumimoji="1" lang="en-US" altLang="ja-JP" dirty="0" smtClean="0"/>
              <a:t>Accept the proposed resolution for CID 20014 and set the resolution field to “accept”</a:t>
            </a:r>
          </a:p>
          <a:p>
            <a:r>
              <a:rPr kumimoji="1" lang="en-US" altLang="ja-JP" dirty="0" smtClean="0"/>
              <a:t>And</a:t>
            </a:r>
          </a:p>
          <a:p>
            <a:r>
              <a:rPr kumimoji="1" lang="en-US" altLang="ja-JP" dirty="0" smtClean="0"/>
              <a:t>Set the resolution for CID 20165 to “revised: incorporate the changes as 11-16/0598r0 which adds the use of inverse()”</a:t>
            </a:r>
          </a:p>
          <a:p>
            <a:pPr marL="0" indent="0">
              <a:buNone/>
            </a:pPr>
            <a:endParaRPr kumimoji="1" lang="en-US" altLang="ja-JP" dirty="0"/>
          </a:p>
          <a:p>
            <a:pPr marL="0" indent="0">
              <a:buNone/>
            </a:pPr>
            <a:r>
              <a:rPr kumimoji="1" lang="en-US" altLang="ja-JP" dirty="0" err="1" smtClean="0"/>
              <a:t>Moved:Dan</a:t>
            </a:r>
            <a:r>
              <a:rPr kumimoji="1" lang="en-US" altLang="ja-JP" dirty="0" smtClean="0"/>
              <a:t> Harkins</a:t>
            </a:r>
          </a:p>
          <a:p>
            <a:pPr marL="0" indent="0">
              <a:buNone/>
            </a:pPr>
            <a:r>
              <a:rPr kumimoji="1" lang="en-US" altLang="ja-JP" dirty="0" err="1" smtClean="0"/>
              <a:t>Seconded:Jon</a:t>
            </a:r>
            <a:r>
              <a:rPr kumimoji="1" lang="en-US" altLang="ja-JP" dirty="0" smtClean="0"/>
              <a:t> </a:t>
            </a:r>
            <a:r>
              <a:rPr kumimoji="1" lang="en-US" altLang="ja-JP" dirty="0" err="1" smtClean="0"/>
              <a:t>Rosdahl</a:t>
            </a:r>
            <a:endParaRPr kumimoji="1" lang="en-US" altLang="ja-JP" dirty="0" smtClean="0"/>
          </a:p>
          <a:p>
            <a:pPr marL="0" indent="0">
              <a:buNone/>
            </a:pPr>
            <a:r>
              <a:rPr kumimoji="1" lang="en-US" altLang="ja-JP" dirty="0" smtClean="0"/>
              <a:t>Result:8/0/2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8697966"/>
      </p:ext>
    </p:extLst>
  </p:cSld>
  <p:clrMapOvr>
    <a:masterClrMapping/>
  </p:clrMapOvr>
</p:sld>
</file>

<file path=ppt/slides/slide3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Accept </a:t>
            </a:r>
            <a:r>
              <a:rPr kumimoji="1" lang="en-US" altLang="ja-JP" dirty="0"/>
              <a:t>the proposed resolution for CID </a:t>
            </a:r>
            <a:r>
              <a:rPr kumimoji="1" lang="en-US" altLang="ja-JP" dirty="0" smtClean="0"/>
              <a:t>20168 </a:t>
            </a:r>
            <a:r>
              <a:rPr kumimoji="1" lang="en-US" altLang="ja-JP" dirty="0"/>
              <a:t>and set the resolution field to “accept”</a:t>
            </a:r>
          </a:p>
          <a:p>
            <a:pPr marL="0" indent="0">
              <a:buNone/>
            </a:pPr>
            <a:endParaRPr kumimoji="1" lang="en-US" altLang="ja-JP" dirty="0" smtClean="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err="1" smtClean="0"/>
              <a:t>Seconded:Peter</a:t>
            </a:r>
            <a:r>
              <a:rPr kumimoji="1" lang="en-US" altLang="ja-JP" dirty="0" smtClean="0"/>
              <a:t> </a:t>
            </a:r>
            <a:r>
              <a:rPr kumimoji="1" lang="en-US" altLang="ja-JP" dirty="0" err="1" smtClean="0"/>
              <a:t>yee</a:t>
            </a:r>
            <a:endParaRPr kumimoji="1" lang="en-US" altLang="ja-JP" dirty="0" smtClean="0"/>
          </a:p>
          <a:p>
            <a:pPr marL="0" indent="0">
              <a:buNone/>
            </a:pPr>
            <a:r>
              <a:rPr kumimoji="1" lang="en-US" altLang="ja-JP" dirty="0" smtClean="0"/>
              <a:t>Result:6/0/3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8241782"/>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#337</a:t>
            </a:r>
            <a:endParaRPr kumimoji="1" lang="ja-JP" altLang="en-US" dirty="0"/>
          </a:p>
        </p:txBody>
      </p:sp>
      <p:sp>
        <p:nvSpPr>
          <p:cNvPr id="3" name="コンテンツ プレースホルダー 2"/>
          <p:cNvSpPr>
            <a:spLocks noGrp="1"/>
          </p:cNvSpPr>
          <p:nvPr>
            <p:ph idx="1"/>
          </p:nvPr>
        </p:nvSpPr>
        <p:spPr>
          <a:xfrm>
            <a:off x="458788" y="1524000"/>
            <a:ext cx="7772400" cy="4114800"/>
          </a:xfrm>
        </p:spPr>
        <p:txBody>
          <a:bodyPr/>
          <a:lstStyle/>
          <a:p>
            <a:r>
              <a:rPr kumimoji="1" lang="en-US" altLang="ja-JP" dirty="0" smtClean="0"/>
              <a:t>Move to change the </a:t>
            </a:r>
            <a:r>
              <a:rPr kumimoji="1" lang="en-US" altLang="ja-JP" dirty="0" err="1" smtClean="0"/>
              <a:t>resolutio</a:t>
            </a:r>
            <a:r>
              <a:rPr kumimoji="1" lang="en-US" altLang="ja-JP" dirty="0" smtClean="0"/>
              <a:t> for CID20144 to </a:t>
            </a:r>
          </a:p>
          <a:p>
            <a:r>
              <a:rPr kumimoji="1" lang="en-US" altLang="ja-JP" dirty="0" smtClean="0"/>
              <a:t>Revised</a:t>
            </a:r>
            <a:r>
              <a:rPr kumimoji="1" lang="en-US" altLang="ja-JP" dirty="0"/>
              <a:t>, there are several changes from CID 10534 as indicated in https://</a:t>
            </a:r>
            <a:r>
              <a:rPr kumimoji="1" lang="en-US" altLang="ja-JP" dirty="0" err="1"/>
              <a:t>mentor.ieee.org</a:t>
            </a:r>
            <a:r>
              <a:rPr kumimoji="1" lang="en-US" altLang="ja-JP" dirty="0"/>
              <a:t>/802.11/</a:t>
            </a:r>
            <a:r>
              <a:rPr kumimoji="1" lang="en-US" altLang="ja-JP" dirty="0" err="1"/>
              <a:t>dcn</a:t>
            </a:r>
            <a:r>
              <a:rPr kumimoji="1" lang="en-US" altLang="ja-JP" dirty="0"/>
              <a:t>/16/11-16-0165-01-00ai-resolution-for-cid-10534.docx, the other changes have been implemented but the adding paragraph is missing, add the missing paragraph</a:t>
            </a:r>
            <a:r>
              <a:rPr kumimoji="1" lang="en-US" altLang="ja-JP" dirty="0" smtClean="0"/>
              <a:t>.</a:t>
            </a:r>
          </a:p>
          <a:p>
            <a:r>
              <a:rPr kumimoji="1" lang="en-US" altLang="ja-JP" dirty="0" smtClean="0"/>
              <a:t>At </a:t>
            </a:r>
            <a:r>
              <a:rPr kumimoji="1" lang="en-US" altLang="ja-JP" dirty="0"/>
              <a:t>page 109 of D7.0 delete previous addition, inserting it in the proper place</a:t>
            </a:r>
            <a:r>
              <a:rPr kumimoji="1" lang="en-US" altLang="ja-JP" dirty="0" smtClean="0"/>
              <a:t>.</a:t>
            </a:r>
          </a:p>
          <a:p>
            <a:endParaRPr kumimoji="1" lang="en-US" altLang="ja-JP" dirty="0" smtClean="0"/>
          </a:p>
          <a:p>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r>
              <a:rPr kumimoji="1" lang="en-US" altLang="ja-JP" dirty="0" err="1" smtClean="0"/>
              <a:t>Seconded:Peter</a:t>
            </a:r>
            <a:r>
              <a:rPr kumimoji="1" lang="en-US" altLang="ja-JP" dirty="0" smtClean="0"/>
              <a:t> Yee</a:t>
            </a:r>
          </a:p>
          <a:p>
            <a:r>
              <a:rPr kumimoji="1" lang="en-US" altLang="ja-JP" dirty="0" smtClean="0"/>
              <a:t>Result: 6/0/3</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3956080"/>
      </p:ext>
    </p:extLst>
  </p:cSld>
  <p:clrMapOvr>
    <a:masterClrMapping/>
  </p:clrMapOvr>
</p:sld>
</file>

<file path=ppt/slides/slide3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CID20083 as</a:t>
            </a:r>
          </a:p>
          <a:p>
            <a:r>
              <a:rPr kumimoji="1" lang="en-US" altLang="ja-JP" dirty="0" smtClean="0"/>
              <a:t>Reject: The </a:t>
            </a:r>
            <a:r>
              <a:rPr kumimoji="1" lang="en-US" altLang="ja-JP" dirty="0"/>
              <a:t>pro's and con's of saving two bits were discussed and the group did not agree </a:t>
            </a:r>
            <a:r>
              <a:rPr kumimoji="1" lang="en-US" altLang="ja-JP" dirty="0" smtClean="0"/>
              <a:t>on </a:t>
            </a:r>
            <a:r>
              <a:rPr kumimoji="1" lang="en-US" altLang="ja-JP" dirty="0"/>
              <a:t>saving the additional bits by combining the fields.  The two subfields do not always have to be set simultaneously as one could consider configurations in which a router is not announced (i.e., single network configurations</a:t>
            </a:r>
            <a:r>
              <a:rPr kumimoji="1" lang="en-US" altLang="ja-JP" dirty="0" smtClean="0"/>
              <a:t>).</a:t>
            </a:r>
          </a:p>
          <a:p>
            <a:r>
              <a:rPr kumimoji="1" lang="en-US" altLang="ja-JP" dirty="0" err="1" smtClean="0"/>
              <a:t>Moved:Peter</a:t>
            </a:r>
            <a:r>
              <a:rPr kumimoji="1" lang="en-US" altLang="ja-JP" dirty="0" smtClean="0"/>
              <a:t> Yee</a:t>
            </a:r>
          </a:p>
          <a:p>
            <a:r>
              <a:rPr kumimoji="1" lang="en-US" altLang="ja-JP" dirty="0" err="1" smtClean="0"/>
              <a:t>Seconded:Dan</a:t>
            </a:r>
            <a:r>
              <a:rPr kumimoji="1" lang="en-US" altLang="ja-JP" dirty="0" smtClean="0"/>
              <a:t> Harkins</a:t>
            </a:r>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1533482"/>
      </p:ext>
    </p:extLst>
  </p:cSld>
  <p:clrMapOvr>
    <a:masterClrMapping/>
  </p:clrMapOvr>
</p:sld>
</file>

<file path=ppt/slides/slide3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CID20039 as</a:t>
            </a:r>
          </a:p>
          <a:p>
            <a:r>
              <a:rPr kumimoji="1" lang="en-US" altLang="ja-JP" dirty="0" smtClean="0"/>
              <a:t>REVISED: At </a:t>
            </a:r>
            <a:r>
              <a:rPr kumimoji="1" lang="en-US" altLang="ja-JP" dirty="0"/>
              <a:t>P145L60 (D7.0) change "shall be deemed to have completed successfully"  to  "completes </a:t>
            </a:r>
            <a:r>
              <a:rPr kumimoji="1" lang="en-US" altLang="ja-JP" dirty="0" err="1"/>
              <a:t>successfully"At</a:t>
            </a:r>
            <a:r>
              <a:rPr kumimoji="1" lang="en-US" altLang="ja-JP" dirty="0"/>
              <a:t> P156L43 and L51; and P138L33 and L44 and L51: change "authentication shall be deemed a failure"  to  "authentication </a:t>
            </a:r>
            <a:r>
              <a:rPr kumimoji="1" lang="en-US" altLang="ja-JP" dirty="0" err="1"/>
              <a:t>fails"at</a:t>
            </a:r>
            <a:r>
              <a:rPr kumimoji="1" lang="en-US" altLang="ja-JP" dirty="0"/>
              <a:t> P138L35: change "the authentication exchange shall be deemed a failure"   to  "the authentication exchange fails"</a:t>
            </a:r>
            <a:endParaRPr kumimoji="1" lang="en-US" altLang="ja-JP" dirty="0" smtClean="0"/>
          </a:p>
          <a:p>
            <a:r>
              <a:rPr kumimoji="1" lang="en-US" altLang="ja-JP" dirty="0" err="1" smtClean="0"/>
              <a:t>Moved:Jon</a:t>
            </a:r>
            <a:r>
              <a:rPr kumimoji="1" lang="en-US" altLang="ja-JP" dirty="0" smtClean="0"/>
              <a:t> </a:t>
            </a:r>
            <a:r>
              <a:rPr kumimoji="1" lang="en-US" altLang="ja-JP" dirty="0" err="1" smtClean="0"/>
              <a:t>Rosdahl</a:t>
            </a:r>
            <a:endParaRPr kumimoji="1" lang="en-US" altLang="ja-JP" dirty="0" smtClean="0"/>
          </a:p>
          <a:p>
            <a:r>
              <a:rPr kumimoji="1" lang="en-US" altLang="ja-JP" dirty="0" err="1" smtClean="0"/>
              <a:t>Seconded:James</a:t>
            </a:r>
            <a:r>
              <a:rPr kumimoji="1" lang="en-US" altLang="ja-JP" dirty="0" smtClean="0"/>
              <a:t> </a:t>
            </a:r>
            <a:r>
              <a:rPr kumimoji="1" lang="en-US" altLang="ja-JP" dirty="0" err="1" smtClean="0"/>
              <a:t>Lepp</a:t>
            </a:r>
            <a:endParaRPr kumimoji="1" lang="en-US" altLang="ja-JP" dirty="0" smtClean="0"/>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2686525"/>
      </p:ext>
    </p:extLst>
  </p:cSld>
  <p:clrMapOvr>
    <a:masterClrMapping/>
  </p:clrMapOvr>
</p:sld>
</file>

<file path=ppt/slides/slide3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“2016-05-16-pm2” tab of 11-16-0505r9.</a:t>
            </a:r>
          </a:p>
          <a:p>
            <a:endParaRPr kumimoji="1" lang="en-US" altLang="ja-JP" dirty="0"/>
          </a:p>
          <a:p>
            <a:r>
              <a:rPr kumimoji="1" lang="en-US" altLang="ja-JP" dirty="0" err="1" smtClean="0"/>
              <a:t>Moved:Xiaofei</a:t>
            </a:r>
            <a:endParaRPr kumimoji="1" lang="en-US" altLang="ja-JP" dirty="0"/>
          </a:p>
          <a:p>
            <a:r>
              <a:rPr kumimoji="1" lang="en-US" altLang="ja-JP" dirty="0"/>
              <a:t>Seconded : </a:t>
            </a:r>
            <a:r>
              <a:rPr kumimoji="1" lang="en-US" altLang="ja-JP" dirty="0" smtClean="0"/>
              <a:t>Hitoshi</a:t>
            </a:r>
          </a:p>
          <a:p>
            <a:r>
              <a:rPr kumimoji="1" lang="en-US" altLang="ja-JP" dirty="0" smtClean="0"/>
              <a:t>Result(y/n/a):5/0/6</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1203247"/>
      </p:ext>
    </p:extLst>
  </p:cSld>
  <p:clrMapOvr>
    <a:masterClrMapping/>
  </p:clrMapOvr>
</p:sld>
</file>

<file path=ppt/slides/slide3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11-16-0679r0 except CID20142.</a:t>
            </a:r>
          </a:p>
          <a:p>
            <a:endParaRPr kumimoji="1" lang="en-US" altLang="ja-JP" dirty="0"/>
          </a:p>
          <a:p>
            <a:r>
              <a:rPr kumimoji="1" lang="en-US" altLang="ja-JP" dirty="0" err="1" smtClean="0"/>
              <a:t>Moved:Jae</a:t>
            </a:r>
            <a:r>
              <a:rPr kumimoji="1" lang="en-US" altLang="ja-JP" dirty="0" smtClean="0"/>
              <a:t> </a:t>
            </a:r>
            <a:r>
              <a:rPr kumimoji="1" lang="en-US" altLang="ja-JP" dirty="0" err="1" smtClean="0"/>
              <a:t>Seung</a:t>
            </a:r>
            <a:r>
              <a:rPr kumimoji="1" lang="en-US" altLang="ja-JP" dirty="0" smtClean="0"/>
              <a:t> Lee</a:t>
            </a:r>
            <a:endParaRPr kumimoji="1" lang="en-US" altLang="ja-JP" dirty="0"/>
          </a:p>
          <a:p>
            <a:r>
              <a:rPr kumimoji="1" lang="en-US" altLang="ja-JP" dirty="0"/>
              <a:t>Seconded : </a:t>
            </a:r>
            <a:r>
              <a:rPr kumimoji="1" lang="en-US" altLang="ja-JP" dirty="0" smtClean="0"/>
              <a:t>Mark Hamilton</a:t>
            </a:r>
          </a:p>
          <a:p>
            <a:r>
              <a:rPr kumimoji="1" lang="en-US" altLang="ja-JP" dirty="0" smtClean="0"/>
              <a:t>Result(y/n/a):9/0/3</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2924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11-16-0600r0 for </a:t>
            </a:r>
            <a:r>
              <a:rPr lang="en-GB" altLang="ja-JP" dirty="0"/>
              <a:t>CIDs 20082, 20160, </a:t>
            </a:r>
            <a:r>
              <a:rPr lang="en-GB" altLang="ja-JP" dirty="0" smtClean="0"/>
              <a:t>20169, 20080,</a:t>
            </a:r>
            <a:r>
              <a:rPr kumimoji="1" lang="fi-FI" altLang="ja-JP" dirty="0" smtClean="0"/>
              <a:t>20162, and  20170.</a:t>
            </a:r>
          </a:p>
          <a:p>
            <a:endParaRPr kumimoji="1" lang="fi-FI" altLang="ja-JP" dirty="0" smtClean="0"/>
          </a:p>
          <a:p>
            <a:r>
              <a:rPr kumimoji="1" lang="en-US" altLang="ja-JP" dirty="0" err="1" smtClean="0"/>
              <a:t>Moved:Peter</a:t>
            </a:r>
            <a:r>
              <a:rPr kumimoji="1" lang="en-US" altLang="ja-JP" dirty="0" smtClean="0"/>
              <a:t> </a:t>
            </a:r>
            <a:r>
              <a:rPr kumimoji="1" lang="en-US" altLang="ja-JP" dirty="0" err="1" smtClean="0"/>
              <a:t>Khoury</a:t>
            </a:r>
            <a:endParaRPr kumimoji="1" lang="en-US" altLang="ja-JP" dirty="0"/>
          </a:p>
          <a:p>
            <a:r>
              <a:rPr kumimoji="1" lang="en-US" altLang="ja-JP" dirty="0"/>
              <a:t>Seconded : </a:t>
            </a:r>
            <a:r>
              <a:rPr kumimoji="1" lang="en-US" altLang="ja-JP" dirty="0" smtClean="0"/>
              <a:t>Mark Hamilton</a:t>
            </a:r>
          </a:p>
          <a:p>
            <a:r>
              <a:rPr kumimoji="1" lang="en-US" altLang="ja-JP" dirty="0" smtClean="0"/>
              <a:t>Result(y/n/a):</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87728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for CID20157 as,</a:t>
            </a:r>
          </a:p>
          <a:p>
            <a:r>
              <a:rPr kumimoji="1" lang="en-US" altLang="ja-JP" dirty="0"/>
              <a:t>Revised:  Incorporate the changes as shown in </a:t>
            </a:r>
            <a:r>
              <a:rPr kumimoji="1" lang="en-US" altLang="ja-JP" dirty="0" smtClean="0"/>
              <a:t>11-16/585r1.</a:t>
            </a:r>
          </a:p>
          <a:p>
            <a:r>
              <a:rPr kumimoji="1" lang="en-US" altLang="ja-JP" dirty="0"/>
              <a:t>The CRC agrees with the commenter and has rewritten the clause</a:t>
            </a:r>
            <a:r>
              <a:rPr kumimoji="1" lang="en-US" altLang="ja-JP" dirty="0" smtClean="0"/>
              <a:t>.</a:t>
            </a:r>
          </a:p>
          <a:p>
            <a:endParaRPr kumimoji="1" lang="fi-FI" altLang="ja-JP" dirty="0" smtClean="0"/>
          </a:p>
          <a:p>
            <a:r>
              <a:rPr kumimoji="1" lang="en-US" altLang="ja-JP" dirty="0" err="1" smtClean="0"/>
              <a:t>Moved:Stephen</a:t>
            </a:r>
            <a:r>
              <a:rPr kumimoji="1" lang="en-US" altLang="ja-JP" dirty="0" smtClean="0"/>
              <a:t> McCann</a:t>
            </a:r>
            <a:endParaRPr kumimoji="1" lang="en-US" altLang="ja-JP" dirty="0"/>
          </a:p>
          <a:p>
            <a:r>
              <a:rPr kumimoji="1" lang="en-US" altLang="ja-JP" dirty="0"/>
              <a:t>Seconded : </a:t>
            </a:r>
            <a:r>
              <a:rPr kumimoji="1" lang="en-US" altLang="ja-JP" dirty="0" smtClean="0"/>
              <a:t>Mike </a:t>
            </a:r>
            <a:r>
              <a:rPr kumimoji="1" lang="en-US" altLang="ja-JP" dirty="0" err="1" smtClean="0"/>
              <a:t>Montemurro</a:t>
            </a:r>
            <a:endParaRPr kumimoji="1" lang="en-US" altLang="ja-JP" dirty="0" smtClean="0"/>
          </a:p>
          <a:p>
            <a:r>
              <a:rPr kumimoji="1" lang="en-US" altLang="ja-JP" dirty="0" smtClean="0"/>
              <a:t>Result(y/n/a):13/0/6</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517584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“Proposal” tab of 11-16/660r1.</a:t>
            </a:r>
          </a:p>
          <a:p>
            <a:endParaRPr kumimoji="1" lang="fi-FI" altLang="ja-JP" dirty="0" smtClean="0"/>
          </a:p>
          <a:p>
            <a:r>
              <a:rPr kumimoji="1" lang="en-US" altLang="ja-JP" dirty="0" smtClean="0"/>
              <a:t>Moved: Hitoshi Morioka</a:t>
            </a:r>
            <a:endParaRPr kumimoji="1" lang="en-US" altLang="ja-JP" dirty="0"/>
          </a:p>
          <a:p>
            <a:r>
              <a:rPr kumimoji="1" lang="en-US" altLang="ja-JP" dirty="0"/>
              <a:t>Seconded </a:t>
            </a:r>
            <a:r>
              <a:rPr kumimoji="1" lang="en-US" altLang="ja-JP" dirty="0" smtClean="0"/>
              <a:t>:Lee Armstrong</a:t>
            </a:r>
          </a:p>
          <a:p>
            <a:r>
              <a:rPr kumimoji="1" lang="en-US" altLang="ja-JP" dirty="0" smtClean="0"/>
              <a:t>Result(y/n/a):12/0/5</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797688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a:t>
            </a:r>
            <a:r>
              <a:rPr kumimoji="1" lang="en-US" altLang="ja-JP" dirty="0"/>
              <a:t>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err="1" smtClean="0"/>
              <a:t>XiaoFei</a:t>
            </a:r>
            <a:r>
              <a:rPr kumimoji="1" lang="en-US" altLang="ja-JP" dirty="0" smtClean="0"/>
              <a:t>” tab of 16/0704r1.</a:t>
            </a:r>
          </a:p>
          <a:p>
            <a:pPr marL="0" indent="0">
              <a:buNone/>
            </a:pPr>
            <a:endParaRPr kumimoji="1" lang="fi-FI" altLang="ja-JP" dirty="0" smtClean="0"/>
          </a:p>
          <a:p>
            <a:r>
              <a:rPr kumimoji="1" lang="en-US" altLang="ja-JP" dirty="0" smtClean="0"/>
              <a:t>Moved: </a:t>
            </a:r>
            <a:r>
              <a:rPr kumimoji="1" lang="en-US" altLang="ja-JP" dirty="0" err="1" smtClean="0"/>
              <a:t>Xiaofei</a:t>
            </a:r>
            <a:r>
              <a:rPr kumimoji="1" lang="en-US" altLang="ja-JP" dirty="0" smtClean="0"/>
              <a:t> Wang</a:t>
            </a:r>
            <a:endParaRPr kumimoji="1" lang="en-US" altLang="ja-JP" dirty="0"/>
          </a:p>
          <a:p>
            <a:r>
              <a:rPr kumimoji="1" lang="en-US" altLang="ja-JP" dirty="0"/>
              <a:t>Seconded : </a:t>
            </a:r>
            <a:r>
              <a:rPr kumimoji="1" lang="en-US" altLang="ja-JP" dirty="0" smtClean="0"/>
              <a:t>Stephen McCann</a:t>
            </a:r>
          </a:p>
          <a:p>
            <a:r>
              <a:rPr kumimoji="1" lang="en-US" altLang="ja-JP" dirty="0" smtClean="0"/>
              <a:t>Result(y/n/a):15/0/4</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491929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CID20167 and 20124 as shown in 11-16/0726r0.</a:t>
            </a:r>
          </a:p>
          <a:p>
            <a:r>
              <a:rPr kumimoji="1" lang="en-US" altLang="ja-JP" dirty="0" smtClean="0"/>
              <a:t>Moved: Dan Harkins</a:t>
            </a:r>
          </a:p>
          <a:p>
            <a:r>
              <a:rPr kumimoji="1" lang="en-US" altLang="ja-JP" dirty="0" smtClean="0"/>
              <a:t>Seconded: Peter </a:t>
            </a:r>
            <a:r>
              <a:rPr kumimoji="1" lang="en-US" altLang="ja-JP" dirty="0" err="1" smtClean="0"/>
              <a:t>yee</a:t>
            </a:r>
            <a:endParaRPr kumimoji="1" lang="en-US" altLang="ja-JP" dirty="0" smtClean="0"/>
          </a:p>
          <a:p>
            <a:r>
              <a:rPr kumimoji="1" lang="en-US" altLang="ja-JP" dirty="0" smtClean="0"/>
              <a:t>Result(y/n/a): 16/0/11</a:t>
            </a:r>
          </a:p>
          <a:p>
            <a:pPr marL="0" indent="0">
              <a:buNone/>
            </a:pPr>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dirty="0" smtClean="0"/>
              <a:t>Hiroshi Mano (ATRD, Root, Lab/ KDTI)</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dirty="0" smtClean="0"/>
              <a:t>Slide </a:t>
            </a:r>
            <a:fld id="{E275D85B-EEFE-A142-B02B-B9A3C4542434}" type="slidenum">
              <a:rPr lang="en-US" altLang="ja-JP" smtClean="0"/>
              <a:pPr>
                <a:defRPr/>
              </a:pPr>
              <a:t>369</a:t>
            </a:fld>
            <a:endParaRPr lang="en-US" altLang="ja-JP"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1006555"/>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#346 </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a:t>
            </a:r>
            <a:r>
              <a:rPr lang="en-GB" altLang="ja-JP" dirty="0" smtClean="0"/>
              <a:t>CIDs 20045-20054 as shown in 11-16-0596r3.</a:t>
            </a:r>
          </a:p>
          <a:p>
            <a:r>
              <a:rPr lang="en-GB" altLang="ja-JP" dirty="0" smtClean="0"/>
              <a:t>And instruct editor to incorporate the changes as shown in 11-16-0596r3.</a:t>
            </a:r>
          </a:p>
          <a:p>
            <a:r>
              <a:rPr lang="en-GB" altLang="ja-JP" dirty="0" smtClean="0"/>
              <a:t>Moved: Peter Yee</a:t>
            </a:r>
          </a:p>
          <a:p>
            <a:r>
              <a:rPr lang="en-GB" altLang="ja-JP" dirty="0" smtClean="0"/>
              <a:t>Seconded: Rob Sun</a:t>
            </a:r>
          </a:p>
          <a:p>
            <a:r>
              <a:rPr lang="en-GB" altLang="ja-JP" dirty="0" smtClean="0"/>
              <a:t>Result(y/n/a):6/8/16</a:t>
            </a: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889197"/>
      </p:ext>
    </p:extLst>
  </p:cSld>
  <p:clrMapOvr>
    <a:masterClrMapping/>
  </p:clrMapOvr>
</p:sld>
</file>

<file path=ppt/slides/slide3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#347</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20045, 20046, 20047, 20048, 20049, 20050, 20051, 20052, 20053, 20054:</a:t>
            </a:r>
          </a:p>
          <a:p>
            <a:pPr marL="742950" lvl="2" indent="-342900">
              <a:spcBef>
                <a:spcPts val="600"/>
              </a:spcBef>
              <a:buFont typeface="AppleSymbols" charset="0"/>
              <a:buChar char="▻"/>
            </a:pP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approval,11-16/0596r3 motion #346 and 11-16/0596r1 motion #331.</a:t>
            </a:r>
            <a:endParaRPr lang="en-US" altLang="ja-JP" sz="2000" dirty="0"/>
          </a:p>
          <a:p>
            <a:r>
              <a:rPr kumimoji="1" lang="en-US" altLang="ja-JP" dirty="0" smtClean="0"/>
              <a:t>Moved: Dan Harkins</a:t>
            </a:r>
          </a:p>
          <a:p>
            <a:r>
              <a:rPr kumimoji="1" lang="en-US" altLang="ja-JP" dirty="0" err="1" smtClean="0"/>
              <a:t>Seconded:Paul</a:t>
            </a:r>
            <a:r>
              <a:rPr kumimoji="1" lang="en-US" altLang="ja-JP" dirty="0" smtClean="0"/>
              <a:t> Lambert</a:t>
            </a:r>
          </a:p>
          <a:p>
            <a:r>
              <a:rPr kumimoji="1" lang="en-US" altLang="ja-JP" dirty="0" smtClean="0"/>
              <a:t>Procedure motion</a:t>
            </a:r>
            <a:endParaRPr kumimoji="1" lang="en-US" altLang="ja-JP" dirty="0"/>
          </a:p>
          <a:p>
            <a:r>
              <a:rPr kumimoji="1" lang="en-US" altLang="ja-JP" dirty="0" smtClean="0"/>
              <a:t>Result (y/n/a):20/0/13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4468927"/>
      </p:ext>
    </p:extLst>
  </p:cSld>
  <p:clrMapOvr>
    <a:masterClrMapping/>
  </p:clrMapOvr>
</p:sld>
</file>

<file path=ppt/slides/slide3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#348</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p>
          <a:p>
            <a:pPr marL="0" lvl="1" indent="0">
              <a:spcBef>
                <a:spcPts val="600"/>
              </a:spcBef>
              <a:buNone/>
            </a:pPr>
            <a:r>
              <a:rPr lang="en-US" altLang="ja-JP" dirty="0"/>
              <a:t>Approve the comment resolution for </a:t>
            </a:r>
            <a:r>
              <a:rPr lang="en-US" altLang="ja-JP" dirty="0" smtClean="0"/>
              <a:t>CID, 20099, 20100,20152 and 20171 </a:t>
            </a:r>
            <a:r>
              <a:rPr lang="en-US" altLang="ja-JP" dirty="0"/>
              <a:t>as shown in </a:t>
            </a:r>
            <a:r>
              <a:rPr lang="en-US" altLang="ja-JP" dirty="0" smtClean="0"/>
              <a:t>11-16/0552r1.</a:t>
            </a:r>
            <a:endParaRPr lang="en-US" altLang="ja-JP" dirty="0"/>
          </a:p>
          <a:p>
            <a:pPr marL="0" lvl="1" indent="0">
              <a:spcBef>
                <a:spcPts val="600"/>
              </a:spcBef>
              <a:buNone/>
            </a:pPr>
            <a:endParaRPr lang="en-US" altLang="ja-JP" b="1" dirty="0"/>
          </a:p>
          <a:p>
            <a:r>
              <a:rPr kumimoji="1" lang="en-US" altLang="ja-JP" dirty="0" smtClean="0"/>
              <a:t>Moved: Rob Sun</a:t>
            </a:r>
          </a:p>
          <a:p>
            <a:r>
              <a:rPr kumimoji="1" lang="en-US" altLang="ja-JP" dirty="0" err="1" smtClean="0"/>
              <a:t>Seconded:George</a:t>
            </a:r>
            <a:r>
              <a:rPr kumimoji="1" lang="en-US" altLang="ja-JP" dirty="0" smtClean="0"/>
              <a:t> </a:t>
            </a:r>
            <a:r>
              <a:rPr kumimoji="1" lang="en-US" altLang="ja-JP" dirty="0" err="1" smtClean="0"/>
              <a:t>Calcev</a:t>
            </a:r>
            <a:endParaRPr kumimoji="1" lang="en-US" altLang="ja-JP" dirty="0" smtClean="0"/>
          </a:p>
          <a:p>
            <a:endParaRPr kumimoji="1" lang="en-US" altLang="ja-JP" dirty="0" smtClean="0"/>
          </a:p>
          <a:p>
            <a:r>
              <a:rPr kumimoji="1" lang="en-US" altLang="ja-JP" dirty="0" smtClean="0"/>
              <a:t>Result (y/n/a):11/16/5</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9792758"/>
      </p:ext>
    </p:extLst>
  </p:cSld>
  <p:clrMapOvr>
    <a:masterClrMapping/>
  </p:clrMapOvr>
</p:sld>
</file>

<file path=ppt/slides/slide3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Instruct </a:t>
            </a:r>
            <a:r>
              <a:rPr kumimoji="1" lang="en-US" altLang="ja-JP" dirty="0"/>
              <a:t>editor to incorporate the changes  as shown in the </a:t>
            </a:r>
            <a:r>
              <a:rPr kumimoji="1" lang="en-US" altLang="ja-JP" dirty="0" err="1"/>
              <a:t>docment</a:t>
            </a:r>
            <a:r>
              <a:rPr kumimoji="1" lang="en-US" altLang="ja-JP" dirty="0"/>
              <a:t> </a:t>
            </a:r>
            <a:r>
              <a:rPr kumimoji="1" lang="en-US" altLang="ja-JP" dirty="0" smtClean="0"/>
              <a:t>11-16-0691r1, </a:t>
            </a:r>
            <a:r>
              <a:rPr kumimoji="1" lang="en-US" altLang="ja-JP" dirty="0"/>
              <a:t>resolving comment 20171,20152,20100 and 20099 as “Revised: incorporate the changes  as shown in the </a:t>
            </a:r>
            <a:r>
              <a:rPr kumimoji="1" lang="en-US" altLang="ja-JP" dirty="0" err="1"/>
              <a:t>docment</a:t>
            </a:r>
            <a:r>
              <a:rPr kumimoji="1" lang="en-US" altLang="ja-JP" dirty="0"/>
              <a:t> </a:t>
            </a:r>
            <a:r>
              <a:rPr kumimoji="1" lang="en-US" altLang="ja-JP" dirty="0" smtClean="0"/>
              <a:t>11-16-0691r1”.</a:t>
            </a:r>
          </a:p>
          <a:p>
            <a:endParaRPr kumimoji="1" lang="en-US" altLang="ja-JP" dirty="0"/>
          </a:p>
          <a:p>
            <a:r>
              <a:rPr kumimoji="1" lang="en-US" altLang="ja-JP" dirty="0"/>
              <a:t>Moved: Mike </a:t>
            </a:r>
            <a:r>
              <a:rPr kumimoji="1" lang="en-US" altLang="ja-JP" dirty="0" err="1" smtClean="0"/>
              <a:t>Montemurro</a:t>
            </a:r>
            <a:endParaRPr lang="en-US" altLang="ja-JP" b="1" dirty="0"/>
          </a:p>
          <a:p>
            <a:r>
              <a:rPr kumimoji="1" lang="en-US" altLang="ja-JP" dirty="0" err="1" smtClean="0"/>
              <a:t>Seconded:Rich</a:t>
            </a:r>
            <a:r>
              <a:rPr kumimoji="1" lang="en-US" altLang="ja-JP" dirty="0" smtClean="0"/>
              <a:t> Kennedy</a:t>
            </a:r>
          </a:p>
          <a:p>
            <a:endParaRPr kumimoji="1" lang="en-US" altLang="ja-JP" dirty="0" smtClean="0"/>
          </a:p>
          <a:p>
            <a:r>
              <a:rPr kumimoji="1" lang="en-US" altLang="ja-JP" dirty="0" smtClean="0"/>
              <a:t>Result (y/n/a):19/11/3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5042323"/>
      </p:ext>
    </p:extLst>
  </p:cSld>
  <p:clrMapOvr>
    <a:masterClrMapping/>
  </p:clrMapOvr>
</p:sld>
</file>

<file path=ppt/slides/slide3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94611"/>
            <a:ext cx="8153400" cy="533400"/>
          </a:xfrm>
        </p:spPr>
        <p:txBody>
          <a:bodyPr/>
          <a:lstStyle/>
          <a:p>
            <a:pPr lvl="1"/>
            <a:r>
              <a:rPr kumimoji="1" lang="en-US" altLang="ja-JP" dirty="0" smtClean="0"/>
              <a:t>Motion </a:t>
            </a:r>
            <a:r>
              <a:rPr kumimoji="1" lang="en-US" altLang="ja-JP" smtClean="0"/>
              <a:t>#350 (</a:t>
            </a:r>
            <a:r>
              <a:rPr kumimoji="1" lang="en-US" altLang="ja-JP"/>
              <a:t>Procedure </a:t>
            </a:r>
            <a:r>
              <a:rPr kumimoji="1" lang="en-US" altLang="ja-JP" smtClean="0"/>
              <a:t>motion)</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normAutofit fontScale="92500" lnSpcReduction="10000"/>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a:t>
            </a:r>
            <a:r>
              <a:rPr lang="en-US" altLang="ja-JP" sz="2000" dirty="0" smtClean="0"/>
              <a:t>20099</a:t>
            </a:r>
            <a:r>
              <a:rPr lang="en-US" altLang="ja-JP" sz="2000" dirty="0"/>
              <a:t>, 20100,20152 and </a:t>
            </a:r>
            <a:r>
              <a:rPr lang="en-US" altLang="ja-JP" sz="2000" dirty="0" smtClean="0"/>
              <a:t>20171</a:t>
            </a:r>
          </a:p>
          <a:p>
            <a:pPr marL="742950" lvl="2" indent="-342900">
              <a:spcBef>
                <a:spcPts val="600"/>
              </a:spcBef>
              <a:buFont typeface="AppleSymbols" charset="0"/>
              <a:buChar char="▻"/>
            </a:pPr>
            <a:r>
              <a:rPr lang="en-US" altLang="ja-JP" sz="2000" dirty="0" smtClean="0"/>
              <a:t> “</a:t>
            </a: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approval,11-16/0552r1 motion #348 and 11-16/0691r1 motion #349.</a:t>
            </a:r>
            <a:endParaRPr lang="en-US" altLang="ja-JP" sz="2000" dirty="0"/>
          </a:p>
          <a:p>
            <a:pPr lvl="1"/>
            <a:r>
              <a:rPr kumimoji="1" lang="en-US" altLang="ja-JP" dirty="0" err="1" smtClean="0"/>
              <a:t>Moved:Rob</a:t>
            </a:r>
            <a:r>
              <a:rPr kumimoji="1" lang="en-US" altLang="ja-JP" dirty="0" smtClean="0"/>
              <a:t> Sun</a:t>
            </a:r>
          </a:p>
          <a:p>
            <a:pPr lvl="1"/>
            <a:r>
              <a:rPr kumimoji="1" lang="en-US" altLang="ja-JP" dirty="0" err="1" smtClean="0"/>
              <a:t>Seconded:Lee</a:t>
            </a:r>
            <a:r>
              <a:rPr kumimoji="1" lang="en-US" altLang="ja-JP" dirty="0" smtClean="0"/>
              <a:t> Armstrong</a:t>
            </a:r>
          </a:p>
          <a:p>
            <a:r>
              <a:rPr kumimoji="1" lang="en-US" altLang="ja-JP" dirty="0" smtClean="0"/>
              <a:t>2</a:t>
            </a:r>
            <a:r>
              <a:rPr kumimoji="1" lang="en-US" altLang="ja-JP" baseline="30000" dirty="0" smtClean="0"/>
              <a:t>nd</a:t>
            </a:r>
            <a:r>
              <a:rPr kumimoji="1" lang="en-US" altLang="ja-JP" dirty="0" smtClean="0"/>
              <a:t> </a:t>
            </a:r>
            <a:r>
              <a:rPr kumimoji="1" lang="en-US" altLang="ja-JP" dirty="0" err="1" smtClean="0"/>
              <a:t>montion</a:t>
            </a:r>
            <a:r>
              <a:rPr kumimoji="1" lang="en-US" altLang="ja-JP" dirty="0" smtClean="0"/>
              <a:t> move to table</a:t>
            </a:r>
          </a:p>
          <a:p>
            <a:pPr lvl="1"/>
            <a:r>
              <a:rPr kumimoji="1" lang="en-US" altLang="ja-JP" dirty="0" err="1" smtClean="0"/>
              <a:t>Mvoved</a:t>
            </a:r>
            <a:r>
              <a:rPr kumimoji="1" lang="en-US" altLang="ja-JP" dirty="0" smtClean="0"/>
              <a:t>: Adrian Stephens</a:t>
            </a:r>
          </a:p>
          <a:p>
            <a:pPr lvl="1"/>
            <a:r>
              <a:rPr kumimoji="1" lang="en-US" altLang="ja-JP" dirty="0" smtClean="0"/>
              <a:t>Seconded: Jon </a:t>
            </a:r>
            <a:r>
              <a:rPr kumimoji="1" lang="en-US" altLang="ja-JP" dirty="0" err="1" smtClean="0"/>
              <a:t>Rasdahl</a:t>
            </a:r>
            <a:endParaRPr kumimoji="1" lang="en-US" altLang="ja-JP" dirty="0"/>
          </a:p>
          <a:p>
            <a:pPr lvl="1"/>
            <a:r>
              <a:rPr kumimoji="1" lang="en-US" altLang="ja-JP" dirty="0" smtClean="0"/>
              <a:t>Result (y/n/a):17/0/13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6118066"/>
      </p:ext>
    </p:extLst>
  </p:cSld>
  <p:clrMapOvr>
    <a:masterClrMapping/>
  </p:clrMapOvr>
</p:sld>
</file>

<file path=ppt/slides/slide3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kumimoji="1" lang="en-US" altLang="ja-JP" dirty="0" smtClean="0"/>
              <a:t>Motion #351</a:t>
            </a:r>
            <a:endParaRPr kumimoji="1" lang="ja-JP" altLang="en-US" dirty="0"/>
          </a:p>
        </p:txBody>
      </p:sp>
      <p:sp>
        <p:nvSpPr>
          <p:cNvPr id="3" name="コンテンツ プレースホルダー 2"/>
          <p:cNvSpPr>
            <a:spLocks noGrp="1"/>
          </p:cNvSpPr>
          <p:nvPr>
            <p:ph idx="1"/>
          </p:nvPr>
        </p:nvSpPr>
        <p:spPr>
          <a:xfrm>
            <a:off x="685799" y="1371600"/>
            <a:ext cx="7858125" cy="4876800"/>
          </a:xfrm>
        </p:spPr>
        <p:txBody>
          <a:bodyPr>
            <a:normAutofit fontScale="92500"/>
          </a:bodyPr>
          <a:lstStyle/>
          <a:p>
            <a:r>
              <a:rPr kumimoji="1" lang="en-US" altLang="ja-JP" dirty="0"/>
              <a:t>Move to</a:t>
            </a:r>
          </a:p>
          <a:p>
            <a:r>
              <a:rPr kumimoji="1" lang="en-US" altLang="ja-JP" dirty="0"/>
              <a:t>Instruct editor to incorporate the changes  as shown in the </a:t>
            </a:r>
            <a:r>
              <a:rPr kumimoji="1" lang="en-US" altLang="ja-JP" dirty="0" smtClean="0"/>
              <a:t>document 11-16-0600r3. </a:t>
            </a:r>
          </a:p>
          <a:p>
            <a:r>
              <a:rPr kumimoji="1" lang="en-US" altLang="ja-JP" dirty="0" smtClean="0"/>
              <a:t>And resolving </a:t>
            </a:r>
            <a:r>
              <a:rPr kumimoji="1" lang="en-US" altLang="ja-JP" dirty="0"/>
              <a:t>comment </a:t>
            </a:r>
            <a:r>
              <a:rPr lang="en-GB" altLang="ja-JP" dirty="0" smtClean="0"/>
              <a:t>20160,20169,20080,20162, 20170 and 20142 </a:t>
            </a:r>
            <a:r>
              <a:rPr kumimoji="1" lang="en-US" altLang="ja-JP" dirty="0" smtClean="0"/>
              <a:t>as </a:t>
            </a:r>
            <a:r>
              <a:rPr kumimoji="1" lang="en-US" altLang="ja-JP" dirty="0"/>
              <a:t>“Revised: incorporate the changes  as shown in the </a:t>
            </a:r>
            <a:r>
              <a:rPr kumimoji="1" lang="en-US" altLang="ja-JP" dirty="0" err="1"/>
              <a:t>docment</a:t>
            </a:r>
            <a:r>
              <a:rPr kumimoji="1" lang="en-US" altLang="ja-JP" dirty="0"/>
              <a:t> </a:t>
            </a:r>
            <a:r>
              <a:rPr kumimoji="1" lang="en-US" altLang="ja-JP" dirty="0" smtClean="0"/>
              <a:t>11-16-0600r3”.</a:t>
            </a:r>
          </a:p>
          <a:p>
            <a:r>
              <a:rPr kumimoji="1" lang="en-US" altLang="ja-JP" dirty="0" smtClean="0"/>
              <a:t>And resolving comment 20082 as “</a:t>
            </a:r>
            <a:r>
              <a:rPr lang="en-GB" altLang="ja-JP" dirty="0" smtClean="0"/>
              <a:t>REJECTED</a:t>
            </a:r>
            <a:r>
              <a:rPr lang="en-US" altLang="ja-JP" dirty="0" smtClean="0"/>
              <a:t>: </a:t>
            </a:r>
            <a:r>
              <a:rPr lang="en-GB" altLang="ja-JP" dirty="0"/>
              <a:t>This just adds ambiguity in expected AP </a:t>
            </a:r>
            <a:r>
              <a:rPr lang="en-GB" altLang="ja-JP" dirty="0" err="1" smtClean="0"/>
              <a:t>behavior</a:t>
            </a:r>
            <a:r>
              <a:rPr lang="en-GB" altLang="ja-JP" dirty="0" smtClean="0"/>
              <a:t>, </a:t>
            </a:r>
            <a:r>
              <a:rPr lang="en-GB" altLang="ja-JP" dirty="0"/>
              <a:t>and does not seem to significantly help the problem of useless Probe Responses, due to leaving the choice up to the AP implementation.</a:t>
            </a:r>
            <a:endParaRPr lang="ja-JP" altLang="ja-JP" dirty="0"/>
          </a:p>
          <a:p>
            <a:r>
              <a:rPr kumimoji="1" lang="en-US" altLang="ja-JP" dirty="0" smtClean="0"/>
              <a:t>Moved: </a:t>
            </a:r>
            <a:r>
              <a:rPr lang="en-GB" altLang="ja-JP" dirty="0" smtClean="0"/>
              <a:t>Peter </a:t>
            </a:r>
            <a:r>
              <a:rPr lang="en-GB" altLang="ja-JP" dirty="0" err="1"/>
              <a:t>Khoury</a:t>
            </a:r>
            <a:r>
              <a:rPr lang="ja-JP" altLang="ja-JP" dirty="0"/>
              <a:t> </a:t>
            </a:r>
            <a:endParaRPr kumimoji="1" lang="en-US" altLang="ja-JP" dirty="0" smtClean="0"/>
          </a:p>
          <a:p>
            <a:r>
              <a:rPr kumimoji="1" lang="en-US" altLang="ja-JP" dirty="0" smtClean="0"/>
              <a:t>Seconded: Guido </a:t>
            </a:r>
            <a:r>
              <a:rPr kumimoji="1" lang="en-US" altLang="ja-JP" dirty="0" err="1" smtClean="0"/>
              <a:t>Hiertz</a:t>
            </a:r>
            <a:endParaRPr kumimoji="1" lang="en-US" altLang="ja-JP" dirty="0" smtClean="0"/>
          </a:p>
          <a:p>
            <a:r>
              <a:rPr kumimoji="1" lang="en-US" altLang="ja-JP" dirty="0" smtClean="0"/>
              <a:t>Result(y/n/a): 11/0/7</a:t>
            </a:r>
            <a:endParaRPr kumimoji="1" lang="en-US" altLang="ja-JP" dirty="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9171873"/>
      </p:ext>
    </p:extLst>
  </p:cSld>
  <p:clrMapOvr>
    <a:masterClrMapping/>
  </p:clrMapOvr>
</p:sld>
</file>

<file path=ppt/slides/slide3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#352</a:t>
            </a:r>
            <a:br>
              <a:rPr lang="en-US" altLang="ja-JP" dirty="0" smtClean="0"/>
            </a:br>
            <a:r>
              <a:rPr lang="en-US" altLang="ja-JP" dirty="0" smtClean="0"/>
              <a:t>Motion </a:t>
            </a:r>
            <a:r>
              <a:rPr lang="en-US" altLang="ja-JP" dirty="0"/>
              <a:t>to accept comment </a:t>
            </a:r>
            <a:r>
              <a:rPr lang="en-US" altLang="ja-JP" dirty="0" smtClean="0"/>
              <a:t>resolution</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a:t>
            </a:r>
            <a:r>
              <a:rPr lang="en-US" altLang="ja-JP" dirty="0"/>
              <a:t>to: </a:t>
            </a:r>
            <a:endParaRPr lang="en-US" altLang="ja-JP" dirty="0" smtClean="0"/>
          </a:p>
          <a:p>
            <a:r>
              <a:rPr lang="en-US" altLang="ja-JP" dirty="0" smtClean="0"/>
              <a:t>Approve </a:t>
            </a:r>
            <a:r>
              <a:rPr lang="en-US" altLang="ja-JP" dirty="0"/>
              <a:t>the comment resolution for CIDs 20099, 20100, 20152, and 20171 as follows: "</a:t>
            </a:r>
            <a:r>
              <a:rPr lang="en-US" altLang="ja-JP" dirty="0" smtClean="0"/>
              <a:t>REVISED.</a:t>
            </a:r>
          </a:p>
          <a:p>
            <a:r>
              <a:rPr lang="en-US" altLang="ja-JP" dirty="0" smtClean="0"/>
              <a:t>Incorporate </a:t>
            </a:r>
            <a:r>
              <a:rPr lang="en-US" altLang="ja-JP" dirty="0"/>
              <a:t>changes as shown in </a:t>
            </a:r>
            <a:r>
              <a:rPr lang="en-US" altLang="ja-JP" dirty="0">
                <a:hlinkClick r:id="rId2"/>
              </a:rPr>
              <a:t>https://</a:t>
            </a:r>
            <a:r>
              <a:rPr lang="en-US" altLang="ja-JP" dirty="0" smtClean="0">
                <a:hlinkClick r:id="rId2"/>
              </a:rPr>
              <a:t>mentor.ieee.org/802.11/dcn/16/11-16-0691-02-00ai-state-machine-changes.docx</a:t>
            </a:r>
            <a:endParaRPr lang="en-US" altLang="ja-JP" dirty="0" smtClean="0"/>
          </a:p>
          <a:p>
            <a:endParaRPr kumimoji="1" lang="en-US" altLang="ja-JP" dirty="0"/>
          </a:p>
          <a:p>
            <a:r>
              <a:rPr kumimoji="1" lang="en-US" altLang="ja-JP" dirty="0" err="1" smtClean="0"/>
              <a:t>Moved:Michael</a:t>
            </a:r>
            <a:r>
              <a:rPr kumimoji="1" lang="en-US" altLang="ja-JP" dirty="0" smtClean="0"/>
              <a:t> </a:t>
            </a:r>
            <a:r>
              <a:rPr kumimoji="1" lang="en-US" altLang="ja-JP" dirty="0" err="1" smtClean="0"/>
              <a:t>Montemurro</a:t>
            </a:r>
            <a:endParaRPr kumimoji="1" lang="en-US" altLang="ja-JP" dirty="0" smtClean="0"/>
          </a:p>
          <a:p>
            <a:r>
              <a:rPr kumimoji="1" lang="en-US" altLang="ja-JP" dirty="0" err="1" smtClean="0"/>
              <a:t>Seconded:Mark</a:t>
            </a:r>
            <a:r>
              <a:rPr kumimoji="1" lang="en-US" altLang="ja-JP" dirty="0" smtClean="0"/>
              <a:t> Hamilton</a:t>
            </a:r>
          </a:p>
          <a:p>
            <a:r>
              <a:rPr kumimoji="1" lang="en-US" altLang="ja-JP" dirty="0" smtClean="0"/>
              <a:t>Result:8/0/3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1637281"/>
      </p:ext>
    </p:extLst>
  </p:cSld>
  <p:clrMapOvr>
    <a:masterClrMapping/>
  </p:clrMapOvr>
</p:sld>
</file>

<file path=ppt/slides/slide3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lang="pl-PL" altLang="ja-JP" dirty="0" smtClean="0"/>
              <a:t>2016-07-SanDiego-01</a:t>
            </a:r>
            <a:r>
              <a:rPr kumimoji="1" lang="en-US" altLang="ja-JP" dirty="0" smtClean="0"/>
              <a:t>” tab of 16/0852r1.</a:t>
            </a:r>
          </a:p>
          <a:p>
            <a:pPr marL="0" indent="0">
              <a:buNone/>
            </a:pPr>
            <a:endParaRPr kumimoji="1" lang="fi-FI" altLang="ja-JP" dirty="0" smtClean="0"/>
          </a:p>
          <a:p>
            <a:r>
              <a:rPr kumimoji="1" lang="en-US" altLang="ja-JP" dirty="0" smtClean="0"/>
              <a:t>Moved: Hitoshi Morioka</a:t>
            </a:r>
          </a:p>
          <a:p>
            <a:r>
              <a:rPr kumimoji="1" lang="en-US" altLang="ja-JP" dirty="0" smtClean="0"/>
              <a:t>Seconded </a:t>
            </a:r>
            <a:r>
              <a:rPr kumimoji="1" lang="en-US" altLang="ja-JP" dirty="0"/>
              <a:t>: </a:t>
            </a:r>
            <a:r>
              <a:rPr kumimoji="1" lang="en-US" altLang="ja-JP" dirty="0" smtClean="0"/>
              <a:t>George </a:t>
            </a:r>
            <a:r>
              <a:rPr kumimoji="1" lang="en-US" altLang="ja-JP" dirty="0" err="1" smtClean="0"/>
              <a:t>Calcev</a:t>
            </a:r>
            <a:endParaRPr kumimoji="1" lang="en-US" altLang="ja-JP" dirty="0" smtClean="0"/>
          </a:p>
          <a:p>
            <a:r>
              <a:rPr kumimoji="1" lang="en-US" altLang="ja-JP" dirty="0" smtClean="0"/>
              <a:t>Result(y/n/a):5/0/0</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4690739"/>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proposed resolution in document 11-16/1014r0 as the comment resolution for CID30002.</a:t>
            </a:r>
          </a:p>
          <a:p>
            <a:pPr marL="0" indent="0">
              <a:buNone/>
            </a:pPr>
            <a:endParaRPr kumimoji="1" lang="en-US" altLang="ja-JP" dirty="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smtClean="0"/>
              <a:t>Seconded: Ping Fang</a:t>
            </a:r>
          </a:p>
          <a:p>
            <a:pPr marL="0" indent="0">
              <a:buNone/>
            </a:pPr>
            <a:r>
              <a:rPr kumimoji="1" lang="en-US" altLang="ja-JP" dirty="0" smtClean="0"/>
              <a:t>Result: 4/1/3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2155361"/>
      </p:ext>
    </p:extLst>
  </p:cSld>
  <p:clrMapOvr>
    <a:masterClrMapping/>
  </p:clrMapOvr>
</p:sld>
</file>

<file path=ppt/slides/slide3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resolve the CID30005 and CID30006 with the following resolution.</a:t>
            </a:r>
          </a:p>
          <a:p>
            <a:r>
              <a:rPr kumimoji="1" lang="en-US" altLang="ja-JP" dirty="0" smtClean="0"/>
              <a:t>“Revised: Adopt the text changes as shown in 11-16/0981r1.”</a:t>
            </a:r>
          </a:p>
          <a:p>
            <a:endParaRPr kumimoji="1" lang="en-US" altLang="ja-JP" dirty="0" smtClean="0"/>
          </a:p>
          <a:p>
            <a:r>
              <a:rPr kumimoji="1" lang="en-US" altLang="ja-JP" dirty="0" err="1" smtClean="0"/>
              <a:t>Moved:Jouni</a:t>
            </a:r>
            <a:r>
              <a:rPr kumimoji="1" lang="en-US" altLang="ja-JP" dirty="0" smtClean="0"/>
              <a:t> </a:t>
            </a:r>
            <a:r>
              <a:rPr kumimoji="1" lang="en-US" altLang="ja-JP" dirty="0" err="1" smtClean="0"/>
              <a:t>Malinen</a:t>
            </a:r>
            <a:endParaRPr kumimoji="1" lang="en-US" altLang="ja-JP" dirty="0" smtClean="0"/>
          </a:p>
          <a:p>
            <a:r>
              <a:rPr kumimoji="1" lang="en-US" altLang="ja-JP" dirty="0" err="1" smtClean="0"/>
              <a:t>Seconded:Lee</a:t>
            </a:r>
            <a:r>
              <a:rPr kumimoji="1" lang="en-US" altLang="ja-JP" dirty="0" smtClean="0"/>
              <a:t>  Armstrong</a:t>
            </a:r>
          </a:p>
          <a:p>
            <a:r>
              <a:rPr kumimoji="1" lang="en-US" altLang="ja-JP" dirty="0" smtClean="0"/>
              <a:t>Result:7/0/0</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1486173"/>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lang="en-US" altLang="ja-JP" dirty="0"/>
              <a:t>2016-08-16-telco-ready4motion</a:t>
            </a:r>
            <a:r>
              <a:rPr kumimoji="1" lang="en-US" altLang="ja-JP" dirty="0" smtClean="0"/>
              <a:t>” tab of 16/1090r3.</a:t>
            </a:r>
          </a:p>
          <a:p>
            <a:pPr marL="0" indent="0">
              <a:buNone/>
            </a:pPr>
            <a:endParaRPr kumimoji="1" lang="fi-FI" altLang="ja-JP" dirty="0" smtClean="0"/>
          </a:p>
          <a:p>
            <a:r>
              <a:rPr kumimoji="1" lang="en-US" altLang="ja-JP" dirty="0" err="1" smtClean="0"/>
              <a:t>Moved:Jouni</a:t>
            </a:r>
            <a:r>
              <a:rPr kumimoji="1" lang="en-US" altLang="ja-JP" dirty="0" smtClean="0"/>
              <a:t> </a:t>
            </a:r>
            <a:r>
              <a:rPr kumimoji="1" lang="en-US" altLang="ja-JP" dirty="0" err="1" smtClean="0"/>
              <a:t>Malinen</a:t>
            </a:r>
            <a:endParaRPr kumimoji="1" lang="en-US" altLang="ja-JP" dirty="0" smtClean="0"/>
          </a:p>
          <a:p>
            <a:r>
              <a:rPr kumimoji="1" lang="en-US" altLang="ja-JP" dirty="0" smtClean="0"/>
              <a:t>Seconded </a:t>
            </a:r>
            <a:r>
              <a:rPr kumimoji="1" lang="en-US" altLang="ja-JP" dirty="0"/>
              <a:t>: </a:t>
            </a:r>
            <a:r>
              <a:rPr kumimoji="1" lang="en-US" altLang="ja-JP" dirty="0" smtClean="0"/>
              <a:t>Dan Harkins</a:t>
            </a:r>
          </a:p>
          <a:p>
            <a:r>
              <a:rPr kumimoji="1" lang="en-US" altLang="ja-JP" dirty="0" smtClean="0"/>
              <a:t>Result(y/n/a):6/0/1</a:t>
            </a:r>
            <a:endParaRPr kumimoji="1" lang="en-US" altLang="ja-JP" dirty="0"/>
          </a:p>
          <a:p>
            <a:pPr marL="0" indent="0">
              <a:buNone/>
            </a:pP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9825449"/>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#357</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t>
            </a:r>
          </a:p>
          <a:p>
            <a:r>
              <a:rPr lang="en-US" altLang="ja-JP" dirty="0"/>
              <a:t>Empower the Editor to make changes to Table </a:t>
            </a:r>
            <a:r>
              <a:rPr lang="en-US" altLang="ja-JP" dirty="0" smtClean="0"/>
              <a:t>9-35 </a:t>
            </a:r>
            <a:r>
              <a:rPr lang="en-US" altLang="ja-JP" dirty="0"/>
              <a:t>while updating the </a:t>
            </a:r>
            <a:r>
              <a:rPr lang="en-US" altLang="ja-JP" dirty="0" err="1"/>
              <a:t>TGai</a:t>
            </a:r>
            <a:r>
              <a:rPr lang="en-US" altLang="ja-JP" dirty="0"/>
              <a:t> draft to 802.11-REVmc </a:t>
            </a:r>
            <a:r>
              <a:rPr lang="en-US" altLang="ja-JP" dirty="0" smtClean="0"/>
              <a:t>D7.0 </a:t>
            </a:r>
            <a:r>
              <a:rPr lang="en-US" altLang="ja-JP" dirty="0"/>
              <a:t>baseline, in particular empower the editor to </a:t>
            </a:r>
            <a:endParaRPr lang="en-US" altLang="ja-JP" dirty="0" smtClean="0"/>
          </a:p>
          <a:p>
            <a:r>
              <a:rPr lang="en-US" altLang="ja-JP" dirty="0" smtClean="0"/>
              <a:t>In </a:t>
            </a:r>
            <a:r>
              <a:rPr lang="en-US" altLang="ja-JP" dirty="0"/>
              <a:t>table 9-35, delete the inserted text "and FILS authentication frames" in rows where where </a:t>
            </a:r>
            <a:r>
              <a:rPr lang="en-US" altLang="ja-JP" dirty="0" err="1"/>
              <a:t>REVmc</a:t>
            </a:r>
            <a:r>
              <a:rPr lang="en-US" altLang="ja-JP" dirty="0"/>
              <a:t> D7.0 includes " in certain Authentication </a:t>
            </a:r>
            <a:r>
              <a:rPr lang="en-US" altLang="ja-JP" dirty="0" smtClean="0"/>
              <a:t>frames </a:t>
            </a:r>
            <a:r>
              <a:rPr lang="en-US" altLang="ja-JP" dirty="0"/>
              <a:t>as defined in Table </a:t>
            </a:r>
            <a:r>
              <a:rPr lang="en-US" altLang="ja-JP" dirty="0" smtClean="0"/>
              <a:t>9-36”</a:t>
            </a:r>
          </a:p>
          <a:p>
            <a:r>
              <a:rPr lang="en-US" altLang="ja-JP" dirty="0" smtClean="0"/>
              <a:t>Moved: Adrian Stephens</a:t>
            </a:r>
          </a:p>
          <a:p>
            <a:r>
              <a:rPr lang="en-US" altLang="ja-JP" dirty="0" err="1" smtClean="0"/>
              <a:t>Seconded:Dan</a:t>
            </a:r>
            <a:r>
              <a:rPr lang="en-US" altLang="ja-JP" dirty="0" smtClean="0"/>
              <a:t> Harkins</a:t>
            </a:r>
          </a:p>
          <a:p>
            <a:r>
              <a:rPr lang="en-US" altLang="ja-JP" dirty="0" smtClean="0"/>
              <a:t>Approved by unanimous </a:t>
            </a:r>
            <a:r>
              <a:rPr lang="en-US" altLang="ja-JP" dirty="0" err="1" smtClean="0"/>
              <a:t>concent</a:t>
            </a:r>
            <a:r>
              <a:rPr lang="en-US" altLang="ja-JP" dirty="0" smtClean="0"/>
              <a:t> </a:t>
            </a:r>
          </a:p>
          <a:p>
            <a:endParaRPr lang="en-US" altLang="ja-JP" dirty="0" smtClean="0"/>
          </a:p>
          <a:p>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6746150"/>
      </p:ext>
    </p:extLst>
  </p:cSld>
  <p:clrMapOvr>
    <a:masterClrMapping/>
  </p:clrMapOvr>
</p:sld>
</file>

<file path=ppt/slides/slide3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lang="en-US" altLang="ja-JP" dirty="0"/>
              <a:t>2016-08-23-rdy4motion</a:t>
            </a:r>
            <a:r>
              <a:rPr kumimoji="1" lang="en-US" altLang="ja-JP" dirty="0" smtClean="0"/>
              <a:t>” tab of 11-16/1090r4.</a:t>
            </a:r>
          </a:p>
          <a:p>
            <a:pPr marL="0" indent="0">
              <a:buNone/>
            </a:pPr>
            <a:endParaRPr kumimoji="1" lang="fi-FI" altLang="ja-JP" dirty="0" smtClean="0"/>
          </a:p>
          <a:p>
            <a:r>
              <a:rPr kumimoji="1" lang="en-US" altLang="ja-JP" dirty="0" smtClean="0"/>
              <a:t>Moved: Lee Armstrong</a:t>
            </a:r>
          </a:p>
          <a:p>
            <a:r>
              <a:rPr kumimoji="1" lang="en-US" altLang="ja-JP" dirty="0" smtClean="0"/>
              <a:t>Seconded </a:t>
            </a:r>
            <a:r>
              <a:rPr kumimoji="1" lang="en-US" altLang="ja-JP" dirty="0"/>
              <a:t>: </a:t>
            </a:r>
            <a:r>
              <a:rPr kumimoji="1" lang="en-US" altLang="ja-JP" dirty="0" smtClean="0"/>
              <a:t>Ping Fang</a:t>
            </a:r>
          </a:p>
          <a:p>
            <a:r>
              <a:rPr kumimoji="1" lang="en-US" altLang="ja-JP" dirty="0" smtClean="0"/>
              <a:t>Result(y/n/a):7/0/2</a:t>
            </a:r>
            <a:endParaRPr kumimoji="1" lang="en-US" altLang="ja-JP" dirty="0"/>
          </a:p>
          <a:p>
            <a:pPr marL="0" indent="0">
              <a:buNone/>
            </a:pP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7324192"/>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#359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a:t>
            </a:r>
            <a:r>
              <a:rPr kumimoji="1" lang="en-US" altLang="ja-JP" dirty="0" smtClean="0"/>
              <a:t>to</a:t>
            </a:r>
          </a:p>
          <a:p>
            <a:r>
              <a:rPr kumimoji="1" lang="en-US" altLang="ja-JP" dirty="0" smtClean="0"/>
              <a:t>Approve </a:t>
            </a:r>
            <a:r>
              <a:rPr kumimoji="1" lang="en-US" altLang="ja-JP" dirty="0"/>
              <a:t>the changes as shown in the document </a:t>
            </a:r>
            <a:r>
              <a:rPr kumimoji="1" lang="en-US" altLang="ja-JP" dirty="0" smtClean="0"/>
              <a:t>11-16-1100r3 </a:t>
            </a:r>
            <a:r>
              <a:rPr kumimoji="1" lang="en-US" altLang="ja-JP" dirty="0"/>
              <a:t>and instruct editor to incorporate the changes to the P802.11ai </a:t>
            </a:r>
            <a:r>
              <a:rPr kumimoji="1" lang="en-US" altLang="ja-JP" dirty="0" smtClean="0"/>
              <a:t>D9.1.</a:t>
            </a:r>
          </a:p>
          <a:p>
            <a:endParaRPr kumimoji="1" lang="en-US" altLang="ja-JP" dirty="0" smtClean="0"/>
          </a:p>
          <a:p>
            <a:r>
              <a:rPr kumimoji="1" lang="en-US" altLang="ja-JP" dirty="0" smtClean="0"/>
              <a:t>Moved: Dan Harkins</a:t>
            </a:r>
          </a:p>
          <a:p>
            <a:r>
              <a:rPr kumimoji="1" lang="en-US" altLang="ja-JP" dirty="0" err="1" smtClean="0"/>
              <a:t>Seconded:Jouni</a:t>
            </a:r>
            <a:r>
              <a:rPr kumimoji="1" lang="en-US" altLang="ja-JP" dirty="0" smtClean="0"/>
              <a:t> </a:t>
            </a:r>
            <a:r>
              <a:rPr kumimoji="1" lang="en-US" altLang="ja-JP" dirty="0" err="1" smtClean="0"/>
              <a:t>Malinen</a:t>
            </a:r>
            <a:endParaRPr kumimoji="1" lang="en-US" altLang="ja-JP" dirty="0" smtClean="0"/>
          </a:p>
          <a:p>
            <a:r>
              <a:rPr kumimoji="1" lang="en-US" altLang="ja-JP" smtClean="0"/>
              <a:t>Result y/n/a :6/0/3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73091"/>
      </p:ext>
    </p:extLst>
  </p:cSld>
  <p:clrMapOvr>
    <a:masterClrMapping/>
  </p:clrMapOvr>
</p:sld>
</file>

<file path=ppt/slides/slide3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8654960"/>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Which resolution do you support for CID30002 ?</a:t>
            </a:r>
          </a:p>
          <a:p>
            <a:pPr marL="0" indent="0">
              <a:buNone/>
            </a:pPr>
            <a:endParaRPr kumimoji="1" lang="en-US" altLang="ja-JP" dirty="0" smtClean="0"/>
          </a:p>
          <a:p>
            <a:r>
              <a:rPr kumimoji="1" lang="en-US" altLang="ja-JP" dirty="0" smtClean="0"/>
              <a:t>1.Reject the comment</a:t>
            </a:r>
          </a:p>
          <a:p>
            <a:r>
              <a:rPr kumimoji="1" lang="en-US" altLang="ja-JP" dirty="0" smtClean="0"/>
              <a:t>2.Delete DILS feature</a:t>
            </a:r>
          </a:p>
          <a:p>
            <a:r>
              <a:rPr kumimoji="1" lang="en-US" altLang="ja-JP" dirty="0" smtClean="0"/>
              <a:t>3. Abstain</a:t>
            </a:r>
          </a:p>
          <a:p>
            <a:endParaRPr kumimoji="1" lang="en-US" altLang="ja-JP" dirty="0"/>
          </a:p>
          <a:p>
            <a:r>
              <a:rPr kumimoji="1" lang="en-US" altLang="ja-JP" dirty="0" err="1" smtClean="0"/>
              <a:t>Reslut</a:t>
            </a:r>
            <a:r>
              <a:rPr kumimoji="1" lang="en-US" altLang="ja-JP" dirty="0" smtClean="0"/>
              <a:t> 8/4/10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4310996"/>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#360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a:t>
            </a:r>
            <a:r>
              <a:rPr kumimoji="1" lang="en-US" altLang="ja-JP" dirty="0" smtClean="0"/>
              <a:t>to</a:t>
            </a:r>
          </a:p>
          <a:p>
            <a:r>
              <a:rPr kumimoji="1" lang="en-US" altLang="ja-JP" dirty="0" smtClean="0"/>
              <a:t>Approve </a:t>
            </a:r>
            <a:r>
              <a:rPr kumimoji="1" lang="en-US" altLang="ja-JP" dirty="0"/>
              <a:t>the</a:t>
            </a:r>
            <a:r>
              <a:rPr kumimoji="1" lang="en-US" altLang="ja-JP" dirty="0" smtClean="0"/>
              <a:t> comment resolutions as shown in the “2016-09-11-Editor” tab of </a:t>
            </a:r>
            <a:r>
              <a:rPr kumimoji="1" lang="de-DE" altLang="ja-JP" dirty="0" smtClean="0"/>
              <a:t>https://mentor.ieee.org/802.11/dcn/16/11-16-1235-02-00ai-proposed-resolution-editorial-issues.xlsx</a:t>
            </a:r>
            <a:r>
              <a:rPr kumimoji="1" lang="en-US" altLang="ja-JP" dirty="0" smtClean="0"/>
              <a:t>.</a:t>
            </a:r>
          </a:p>
          <a:p>
            <a:endParaRPr kumimoji="1" lang="en-US" altLang="ja-JP" dirty="0" smtClean="0"/>
          </a:p>
          <a:p>
            <a:r>
              <a:rPr kumimoji="1" lang="en-US" altLang="ja-JP" dirty="0" smtClean="0"/>
              <a:t>Moved: Mike</a:t>
            </a:r>
          </a:p>
          <a:p>
            <a:r>
              <a:rPr kumimoji="1" lang="en-US" altLang="ja-JP" dirty="0" smtClean="0"/>
              <a:t>Seconded: </a:t>
            </a:r>
            <a:r>
              <a:rPr kumimoji="1" lang="en-US" altLang="ja-JP" dirty="0" err="1" smtClean="0"/>
              <a:t>Jouni</a:t>
            </a:r>
            <a:endParaRPr kumimoji="1" lang="en-US" altLang="ja-JP" dirty="0" smtClean="0"/>
          </a:p>
          <a:p>
            <a:r>
              <a:rPr kumimoji="1" lang="en-US" altLang="ja-JP" dirty="0" smtClean="0"/>
              <a:t>Result </a:t>
            </a:r>
            <a:r>
              <a:rPr kumimoji="1" lang="en-US" altLang="ja-JP" dirty="0" err="1" smtClean="0"/>
              <a:t>y</a:t>
            </a:r>
            <a:r>
              <a:rPr kumimoji="1" lang="en-US" altLang="ja-JP" dirty="0" smtClean="0"/>
              <a:t>/n/a : 10-0-0</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73091"/>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#361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a:t>
            </a:r>
            <a:r>
              <a:rPr kumimoji="1" lang="en-US" altLang="ja-JP" dirty="0" smtClean="0"/>
              <a:t>to</a:t>
            </a:r>
          </a:p>
          <a:p>
            <a:r>
              <a:rPr kumimoji="1" lang="en-US" altLang="ja-JP" dirty="0" smtClean="0"/>
              <a:t>Approve </a:t>
            </a:r>
            <a:r>
              <a:rPr kumimoji="1" lang="en-US" altLang="ja-JP" dirty="0"/>
              <a:t>the</a:t>
            </a:r>
            <a:r>
              <a:rPr kumimoji="1" lang="en-US" altLang="ja-JP" dirty="0" smtClean="0"/>
              <a:t> comment resolutions in the “</a:t>
            </a:r>
            <a:r>
              <a:rPr kumimoji="1" lang="de-DE" altLang="ja-JP" dirty="0" smtClean="0"/>
              <a:t>2016-09-13-AM1</a:t>
            </a:r>
            <a:r>
              <a:rPr kumimoji="1" lang="en-US" altLang="ja-JP" dirty="0" smtClean="0"/>
              <a:t>” tab of </a:t>
            </a:r>
            <a:r>
              <a:rPr kumimoji="1" lang="de-DE" altLang="ja-JP" dirty="0" smtClean="0"/>
              <a:t>https://mentor.ieee.org/802.11/dcn/16/11-16-1203-03-00ai-comments-from-4th-recirculation-sb-on-tgai-d10-0.xlsx</a:t>
            </a:r>
            <a:r>
              <a:rPr kumimoji="1" lang="en-US" altLang="ja-JP" dirty="0" smtClean="0"/>
              <a:t>.</a:t>
            </a:r>
          </a:p>
          <a:p>
            <a:endParaRPr kumimoji="1" lang="en-US" altLang="ja-JP" dirty="0" smtClean="0"/>
          </a:p>
          <a:p>
            <a:r>
              <a:rPr kumimoji="1" lang="en-US" altLang="ja-JP" dirty="0" smtClean="0"/>
              <a:t>Moved: Mark H.</a:t>
            </a:r>
          </a:p>
          <a:p>
            <a:r>
              <a:rPr kumimoji="1" lang="en-US" altLang="ja-JP" dirty="0" smtClean="0"/>
              <a:t>Seconded: </a:t>
            </a:r>
            <a:r>
              <a:rPr kumimoji="1" lang="en-US" altLang="ja-JP" dirty="0" err="1" smtClean="0"/>
              <a:t>Abhishek</a:t>
            </a:r>
            <a:r>
              <a:rPr kumimoji="1" lang="en-US" altLang="ja-JP" dirty="0" smtClean="0"/>
              <a:t> </a:t>
            </a:r>
            <a:r>
              <a:rPr kumimoji="1" lang="en-US" altLang="ja-JP" dirty="0" err="1" smtClean="0"/>
              <a:t>Patil</a:t>
            </a:r>
            <a:endParaRPr kumimoji="1" lang="en-US" altLang="ja-JP" dirty="0" smtClean="0"/>
          </a:p>
          <a:p>
            <a:r>
              <a:rPr kumimoji="1" lang="en-US" altLang="ja-JP" dirty="0" smtClean="0"/>
              <a:t>Result </a:t>
            </a:r>
            <a:r>
              <a:rPr kumimoji="1" lang="en-US" altLang="ja-JP" dirty="0" err="1" smtClean="0"/>
              <a:t>y</a:t>
            </a:r>
            <a:r>
              <a:rPr kumimoji="1" lang="en-US" altLang="ja-JP" dirty="0" smtClean="0"/>
              <a:t>/n/a : 13-0-2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73091"/>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Incorporate the changes to the </a:t>
            </a:r>
            <a:r>
              <a:rPr lang="en-US" dirty="0" err="1" smtClean="0"/>
              <a:t>TGai</a:t>
            </a:r>
            <a:r>
              <a:rPr lang="en-US" dirty="0" smtClean="0"/>
              <a:t> draft as shown under “PKEX changes” in </a:t>
            </a:r>
            <a:r>
              <a:rPr lang="de-DE" dirty="0" smtClean="0"/>
              <a:t> </a:t>
            </a:r>
            <a:r>
              <a:rPr lang="de-DE" dirty="0" smtClean="0">
                <a:hlinkClick r:id="rId2"/>
              </a:rPr>
              <a:t>https://mentor.ieee.org/802.11/dcn/16/11-16-1151-07-00ai-kdf-prf-pkex.docx</a:t>
            </a:r>
            <a:endParaRPr lang="de-DE" dirty="0" smtClean="0"/>
          </a:p>
          <a:p>
            <a:pPr lvl="1"/>
            <a:endParaRPr lang="de-DE" dirty="0" smtClean="0"/>
          </a:p>
          <a:p>
            <a:r>
              <a:rPr lang="de-DE" dirty="0" err="1" smtClean="0"/>
              <a:t>Moved</a:t>
            </a:r>
            <a:r>
              <a:rPr lang="de-DE" dirty="0" smtClean="0"/>
              <a:t>: Stephen	</a:t>
            </a:r>
          </a:p>
          <a:p>
            <a:r>
              <a:rPr lang="de-DE" dirty="0" smtClean="0"/>
              <a:t>Second: Dan</a:t>
            </a:r>
          </a:p>
          <a:p>
            <a:r>
              <a:rPr lang="de-DE" dirty="0" smtClean="0"/>
              <a:t>Y/N/A:13-0-1</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388</a:t>
            </a:fld>
            <a:endParaRPr lang="en-US" altLang="ja-JP"/>
          </a:p>
        </p:txBody>
      </p:sp>
    </p:spTree>
  </p:cSld>
  <p:clrMapOvr>
    <a:masterClrMapping/>
  </p:clrMapOvr>
</p:sld>
</file>

<file path=ppt/slides/slide3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#363</a:t>
            </a:r>
            <a:endParaRPr lang="en-US" dirty="0"/>
          </a:p>
        </p:txBody>
      </p:sp>
      <p:sp>
        <p:nvSpPr>
          <p:cNvPr id="3" name="Inhaltsplatzhalter 2"/>
          <p:cNvSpPr>
            <a:spLocks noGrp="1"/>
          </p:cNvSpPr>
          <p:nvPr>
            <p:ph idx="1"/>
          </p:nvPr>
        </p:nvSpPr>
        <p:spPr>
          <a:xfrm>
            <a:off x="685800" y="1752600"/>
            <a:ext cx="7772400" cy="4114800"/>
          </a:xfrm>
        </p:spPr>
        <p:txBody>
          <a:bodyPr/>
          <a:lstStyle/>
          <a:p>
            <a:r>
              <a:rPr lang="en-US" dirty="0" smtClean="0"/>
              <a:t>Move to </a:t>
            </a:r>
          </a:p>
          <a:p>
            <a:pPr lvl="1"/>
            <a:r>
              <a:rPr lang="en-US" dirty="0" smtClean="0"/>
              <a:t>Set the comment resolution status for CID 31236 to Reject</a:t>
            </a:r>
          </a:p>
          <a:p>
            <a:pPr lvl="1">
              <a:buNone/>
            </a:pPr>
            <a:r>
              <a:rPr lang="en-US" dirty="0" smtClean="0"/>
              <a:t>and</a:t>
            </a:r>
          </a:p>
          <a:p>
            <a:pPr lvl="1"/>
            <a:r>
              <a:rPr lang="en-US" dirty="0" smtClean="0"/>
              <a:t>use the the following comment response: </a:t>
            </a:r>
            <a:endParaRPr lang="de-DE" dirty="0" smtClean="0"/>
          </a:p>
          <a:p>
            <a:pPr lvl="2"/>
            <a:r>
              <a:rPr lang="de-DE" dirty="0" err="1" smtClean="0"/>
              <a:t>Rejected</a:t>
            </a:r>
            <a:r>
              <a:rPr lang="de-DE" dirty="0" smtClean="0"/>
              <a:t>. </a:t>
            </a:r>
            <a:r>
              <a:rPr lang="de-DE" dirty="0" err="1" smtClean="0"/>
              <a:t>Only</a:t>
            </a:r>
            <a:r>
              <a:rPr lang="de-DE" dirty="0" smtClean="0"/>
              <a:t> </a:t>
            </a:r>
            <a:r>
              <a:rPr lang="de-DE" dirty="0" err="1" smtClean="0"/>
              <a:t>two</a:t>
            </a:r>
            <a:r>
              <a:rPr lang="de-DE" dirty="0" smtClean="0"/>
              <a:t> of </a:t>
            </a:r>
            <a:r>
              <a:rPr lang="de-DE" dirty="0" err="1" smtClean="0"/>
              <a:t>the</a:t>
            </a:r>
            <a:r>
              <a:rPr lang="de-DE" dirty="0" smtClean="0"/>
              <a:t> </a:t>
            </a:r>
            <a:r>
              <a:rPr lang="de-DE" dirty="0" err="1" smtClean="0"/>
              <a:t>cited</a:t>
            </a:r>
            <a:r>
              <a:rPr lang="de-DE" dirty="0" smtClean="0"/>
              <a:t> CID 3xxxx </a:t>
            </a:r>
            <a:r>
              <a:rPr lang="de-DE" dirty="0" err="1" smtClean="0"/>
              <a:t>comments</a:t>
            </a:r>
            <a:r>
              <a:rPr lang="de-DE" dirty="0" smtClean="0"/>
              <a:t> </a:t>
            </a:r>
            <a:r>
              <a:rPr lang="de-DE" dirty="0" err="1" smtClean="0"/>
              <a:t>were</a:t>
            </a:r>
            <a:r>
              <a:rPr lang="de-DE" dirty="0" smtClean="0"/>
              <a:t> </a:t>
            </a:r>
            <a:r>
              <a:rPr lang="de-DE" dirty="0" err="1" smtClean="0"/>
              <a:t>rejected</a:t>
            </a:r>
            <a:r>
              <a:rPr lang="de-DE" dirty="0" smtClean="0"/>
              <a:t> </a:t>
            </a:r>
            <a:r>
              <a:rPr lang="de-DE" dirty="0" err="1" smtClean="0"/>
              <a:t>based</a:t>
            </a:r>
            <a:r>
              <a:rPr lang="de-DE" dirty="0" smtClean="0"/>
              <a:t> on </a:t>
            </a:r>
            <a:r>
              <a:rPr lang="de-DE" dirty="0" err="1" smtClean="0"/>
              <a:t>being</a:t>
            </a:r>
            <a:r>
              <a:rPr lang="de-DE" dirty="0" smtClean="0"/>
              <a:t> “</a:t>
            </a:r>
            <a:r>
              <a:rPr lang="de-DE" dirty="0" err="1" smtClean="0"/>
              <a:t>out-of-scope</a:t>
            </a:r>
            <a:r>
              <a:rPr lang="de-DE" dirty="0" smtClean="0"/>
              <a:t>”. </a:t>
            </a:r>
            <a:r>
              <a:rPr lang="de-DE" dirty="0" err="1" smtClean="0"/>
              <a:t>Those</a:t>
            </a:r>
            <a:r>
              <a:rPr lang="de-DE" dirty="0" smtClean="0"/>
              <a:t> </a:t>
            </a:r>
            <a:r>
              <a:rPr lang="de-DE" dirty="0" err="1" smtClean="0"/>
              <a:t>two</a:t>
            </a:r>
            <a:r>
              <a:rPr lang="de-DE" dirty="0" smtClean="0"/>
              <a:t> </a:t>
            </a:r>
            <a:r>
              <a:rPr lang="de-DE" dirty="0" err="1" smtClean="0"/>
              <a:t>comments</a:t>
            </a:r>
            <a:r>
              <a:rPr lang="de-DE" dirty="0" smtClean="0"/>
              <a:t> (CID 31029 and 31030) </a:t>
            </a:r>
            <a:r>
              <a:rPr lang="de-DE" dirty="0" err="1" smtClean="0"/>
              <a:t>pile</a:t>
            </a:r>
            <a:r>
              <a:rPr lang="de-DE" dirty="0" smtClean="0"/>
              <a:t> up on </a:t>
            </a:r>
            <a:r>
              <a:rPr lang="de-DE" dirty="0" err="1" smtClean="0"/>
              <a:t>two</a:t>
            </a:r>
            <a:r>
              <a:rPr lang="de-DE" dirty="0" smtClean="0"/>
              <a:t> </a:t>
            </a:r>
            <a:r>
              <a:rPr lang="de-DE" dirty="0" err="1" smtClean="0"/>
              <a:t>comments</a:t>
            </a:r>
            <a:r>
              <a:rPr lang="de-DE" dirty="0" smtClean="0"/>
              <a:t> (CID 20064 and 20065) </a:t>
            </a:r>
            <a:r>
              <a:rPr lang="de-DE" dirty="0" err="1" smtClean="0"/>
              <a:t>that</a:t>
            </a:r>
            <a:r>
              <a:rPr lang="de-DE" dirty="0" smtClean="0"/>
              <a:t> </a:t>
            </a:r>
            <a:r>
              <a:rPr lang="de-DE" dirty="0" err="1" smtClean="0"/>
              <a:t>were</a:t>
            </a:r>
            <a:r>
              <a:rPr lang="de-DE" dirty="0" smtClean="0"/>
              <a:t> invalid </a:t>
            </a:r>
            <a:r>
              <a:rPr lang="de-DE" dirty="0" err="1" smtClean="0"/>
              <a:t>comments</a:t>
            </a:r>
            <a:r>
              <a:rPr lang="de-DE" dirty="0" smtClean="0"/>
              <a:t> </a:t>
            </a:r>
            <a:r>
              <a:rPr lang="de-DE" dirty="0" err="1" smtClean="0"/>
              <a:t>since</a:t>
            </a:r>
            <a:r>
              <a:rPr lang="de-DE" dirty="0" smtClean="0"/>
              <a:t> </a:t>
            </a:r>
            <a:r>
              <a:rPr lang="de-DE" dirty="0" err="1" smtClean="0"/>
              <a:t>they</a:t>
            </a:r>
            <a:r>
              <a:rPr lang="de-DE" dirty="0" smtClean="0"/>
              <a:t> </a:t>
            </a:r>
            <a:r>
              <a:rPr lang="de-DE" dirty="0" err="1" smtClean="0"/>
              <a:t>failed</a:t>
            </a:r>
            <a:r>
              <a:rPr lang="de-DE" dirty="0" smtClean="0"/>
              <a:t> to </a:t>
            </a:r>
            <a:r>
              <a:rPr lang="de-DE" dirty="0" err="1" smtClean="0"/>
              <a:t>identify</a:t>
            </a:r>
            <a:r>
              <a:rPr lang="de-DE" dirty="0" smtClean="0"/>
              <a:t> </a:t>
            </a:r>
            <a:r>
              <a:rPr lang="de-DE" dirty="0" err="1" smtClean="0"/>
              <a:t>changes</a:t>
            </a:r>
            <a:r>
              <a:rPr lang="de-DE" dirty="0" smtClean="0"/>
              <a:t> in </a:t>
            </a:r>
            <a:r>
              <a:rPr lang="de-DE" dirty="0" err="1" smtClean="0"/>
              <a:t>sufficient</a:t>
            </a:r>
            <a:r>
              <a:rPr lang="de-DE" dirty="0" smtClean="0"/>
              <a:t> detail so </a:t>
            </a:r>
            <a:r>
              <a:rPr lang="de-DE" dirty="0" err="1" smtClean="0"/>
              <a:t>that</a:t>
            </a:r>
            <a:r>
              <a:rPr lang="de-DE" dirty="0" smtClean="0"/>
              <a:t> </a:t>
            </a:r>
            <a:r>
              <a:rPr lang="de-DE" dirty="0" err="1" smtClean="0"/>
              <a:t>the</a:t>
            </a:r>
            <a:r>
              <a:rPr lang="de-DE" dirty="0" smtClean="0"/>
              <a:t> </a:t>
            </a:r>
            <a:r>
              <a:rPr lang="de-DE" dirty="0" err="1" smtClean="0"/>
              <a:t>specific</a:t>
            </a:r>
            <a:r>
              <a:rPr lang="de-DE" dirty="0" smtClean="0"/>
              <a:t> </a:t>
            </a:r>
            <a:r>
              <a:rPr lang="de-DE" dirty="0" err="1" smtClean="0"/>
              <a:t>wording</a:t>
            </a:r>
            <a:r>
              <a:rPr lang="de-DE" dirty="0" smtClean="0"/>
              <a:t> of </a:t>
            </a:r>
            <a:r>
              <a:rPr lang="de-DE" dirty="0" err="1" smtClean="0"/>
              <a:t>the</a:t>
            </a:r>
            <a:r>
              <a:rPr lang="de-DE" dirty="0" smtClean="0"/>
              <a:t> </a:t>
            </a:r>
            <a:r>
              <a:rPr lang="de-DE" dirty="0" err="1" smtClean="0"/>
              <a:t>changes</a:t>
            </a:r>
            <a:r>
              <a:rPr lang="de-DE" dirty="0" smtClean="0"/>
              <a:t> </a:t>
            </a:r>
            <a:r>
              <a:rPr lang="de-DE" dirty="0" err="1" smtClean="0"/>
              <a:t>that</a:t>
            </a:r>
            <a:r>
              <a:rPr lang="de-DE" dirty="0" smtClean="0"/>
              <a:t> will </a:t>
            </a:r>
            <a:r>
              <a:rPr lang="de-DE" dirty="0" err="1" smtClean="0"/>
              <a:t>satisfy</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can</a:t>
            </a:r>
            <a:r>
              <a:rPr lang="de-DE" dirty="0" smtClean="0"/>
              <a:t> </a:t>
            </a:r>
            <a:r>
              <a:rPr lang="de-DE" dirty="0" err="1" smtClean="0"/>
              <a:t>be</a:t>
            </a:r>
            <a:r>
              <a:rPr lang="de-DE" dirty="0" smtClean="0"/>
              <a:t> </a:t>
            </a:r>
            <a:r>
              <a:rPr lang="de-DE" dirty="0" err="1" smtClean="0"/>
              <a:t>determined</a:t>
            </a:r>
            <a:r>
              <a:rPr lang="de-DE" dirty="0" smtClean="0"/>
              <a:t>.</a:t>
            </a:r>
          </a:p>
          <a:p>
            <a:r>
              <a:rPr lang="de-DE" dirty="0" err="1" smtClean="0"/>
              <a:t>Moved</a:t>
            </a:r>
            <a:r>
              <a:rPr lang="de-DE" dirty="0" smtClean="0"/>
              <a:t>: George </a:t>
            </a:r>
            <a:r>
              <a:rPr lang="de-DE" dirty="0" err="1" smtClean="0"/>
              <a:t>Calcev</a:t>
            </a:r>
            <a:endParaRPr lang="de-DE" dirty="0" smtClean="0"/>
          </a:p>
          <a:p>
            <a:r>
              <a:rPr lang="de-DE" dirty="0" smtClean="0"/>
              <a:t>Second: Mike</a:t>
            </a:r>
          </a:p>
          <a:p>
            <a:r>
              <a:rPr lang="de-DE" dirty="0" smtClean="0"/>
              <a:t>Y/N/A: 11-0-1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389</a:t>
            </a:fld>
            <a:endParaRPr lang="en-US" altLang="ja-JP"/>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#364</a:t>
            </a:r>
            <a:endParaRPr lang="en-US" dirty="0"/>
          </a:p>
        </p:txBody>
      </p:sp>
      <p:sp>
        <p:nvSpPr>
          <p:cNvPr id="3" name="Inhaltsplatzhalter 2"/>
          <p:cNvSpPr>
            <a:spLocks noGrp="1"/>
          </p:cNvSpPr>
          <p:nvPr>
            <p:ph idx="1"/>
          </p:nvPr>
        </p:nvSpPr>
        <p:spPr/>
        <p:txBody>
          <a:bodyPr/>
          <a:lstStyle/>
          <a:p>
            <a:r>
              <a:rPr lang="en-US" sz="2000" dirty="0" smtClean="0"/>
              <a:t>Move to change the comment resolution for CID </a:t>
            </a:r>
            <a:r>
              <a:rPr lang="de-DE" sz="2000" dirty="0" smtClean="0"/>
              <a:t>31128 to:</a:t>
            </a:r>
          </a:p>
          <a:p>
            <a:pPr lvl="1"/>
            <a:r>
              <a:rPr lang="de-DE" sz="1800" dirty="0" err="1" smtClean="0"/>
              <a:t>Revised</a:t>
            </a:r>
            <a:r>
              <a:rPr lang="de-DE" sz="1800" dirty="0" smtClean="0"/>
              <a:t>: </a:t>
            </a:r>
            <a:r>
              <a:rPr lang="de-DE" sz="1800" dirty="0" err="1" smtClean="0"/>
              <a:t>Correct</a:t>
            </a:r>
            <a:r>
              <a:rPr lang="de-DE" sz="1800" dirty="0" smtClean="0"/>
              <a:t> </a:t>
            </a:r>
            <a:r>
              <a:rPr lang="de-DE" sz="1800" dirty="0" err="1" smtClean="0"/>
              <a:t>the</a:t>
            </a:r>
            <a:r>
              <a:rPr lang="de-DE" sz="1800" dirty="0" smtClean="0"/>
              <a:t> </a:t>
            </a:r>
            <a:r>
              <a:rPr lang="de-DE" sz="1800" dirty="0" err="1" smtClean="0"/>
              <a:t>table</a:t>
            </a:r>
            <a:r>
              <a:rPr lang="de-DE" sz="1800" dirty="0" smtClean="0"/>
              <a:t> </a:t>
            </a:r>
            <a:r>
              <a:rPr lang="de-DE" sz="1800" dirty="0" err="1" smtClean="0"/>
              <a:t>number</a:t>
            </a:r>
            <a:r>
              <a:rPr lang="de-DE" sz="1800" dirty="0" smtClean="0"/>
              <a:t> to </a:t>
            </a:r>
            <a:r>
              <a:rPr lang="de-DE" sz="1800" dirty="0" err="1" smtClean="0"/>
              <a:t>be</a:t>
            </a:r>
            <a:r>
              <a:rPr lang="de-DE" sz="1800" dirty="0" smtClean="0"/>
              <a:t> 9-135, </a:t>
            </a:r>
            <a:r>
              <a:rPr lang="de-DE" sz="1800" dirty="0" err="1" smtClean="0"/>
              <a:t>change</a:t>
            </a:r>
            <a:r>
              <a:rPr lang="de-DE" sz="1800" dirty="0" smtClean="0"/>
              <a:t> </a:t>
            </a:r>
            <a:r>
              <a:rPr lang="de-DE" sz="1800" dirty="0" err="1" smtClean="0"/>
              <a:t>the</a:t>
            </a:r>
            <a:r>
              <a:rPr lang="de-DE" sz="1800" dirty="0" smtClean="0"/>
              <a:t> </a:t>
            </a:r>
            <a:r>
              <a:rPr lang="de-DE" sz="1800" dirty="0" err="1" smtClean="0"/>
              <a:t>table</a:t>
            </a:r>
            <a:r>
              <a:rPr lang="de-DE" sz="1800" dirty="0" smtClean="0"/>
              <a:t> title to </a:t>
            </a:r>
            <a:r>
              <a:rPr lang="de-DE" sz="1800" dirty="0" err="1" smtClean="0"/>
              <a:t>match</a:t>
            </a:r>
            <a:r>
              <a:rPr lang="de-DE" sz="1800" dirty="0" smtClean="0"/>
              <a:t> </a:t>
            </a:r>
            <a:r>
              <a:rPr lang="de-DE" sz="1800" dirty="0" err="1" smtClean="0"/>
              <a:t>baseline</a:t>
            </a:r>
            <a:r>
              <a:rPr lang="de-DE" sz="1800" dirty="0" smtClean="0"/>
              <a:t>, </a:t>
            </a:r>
            <a:r>
              <a:rPr lang="de-DE" sz="1800" dirty="0" err="1" smtClean="0"/>
              <a:t>change</a:t>
            </a:r>
            <a:r>
              <a:rPr lang="de-DE" sz="1800" dirty="0" smtClean="0"/>
              <a:t> </a:t>
            </a:r>
            <a:r>
              <a:rPr lang="de-DE" sz="1800" dirty="0" err="1" smtClean="0"/>
              <a:t>the</a:t>
            </a:r>
            <a:r>
              <a:rPr lang="de-DE" sz="1800" dirty="0" smtClean="0"/>
              <a:t> </a:t>
            </a:r>
            <a:r>
              <a:rPr lang="de-DE" sz="1800" dirty="0" err="1" smtClean="0"/>
              <a:t>Reserved</a:t>
            </a:r>
            <a:r>
              <a:rPr lang="de-DE" sz="1800" dirty="0" smtClean="0"/>
              <a:t> </a:t>
            </a:r>
            <a:r>
              <a:rPr lang="de-DE" sz="1800" dirty="0" err="1" smtClean="0"/>
              <a:t>row</a:t>
            </a:r>
            <a:r>
              <a:rPr lang="de-DE" sz="1800" dirty="0" smtClean="0"/>
              <a:t> in </a:t>
            </a:r>
            <a:r>
              <a:rPr lang="de-DE" sz="1800" dirty="0" err="1" smtClean="0"/>
              <a:t>the</a:t>
            </a:r>
            <a:r>
              <a:rPr lang="de-DE" sz="1800" dirty="0" smtClean="0"/>
              <a:t> </a:t>
            </a:r>
            <a:r>
              <a:rPr lang="de-DE" sz="1800" dirty="0" err="1" smtClean="0"/>
              <a:t>baseline</a:t>
            </a:r>
            <a:r>
              <a:rPr lang="de-DE" sz="1800" dirty="0" smtClean="0"/>
              <a:t> </a:t>
            </a:r>
            <a:r>
              <a:rPr lang="de-DE" sz="1800" dirty="0" err="1" smtClean="0"/>
              <a:t>from</a:t>
            </a:r>
            <a:r>
              <a:rPr lang="de-DE" sz="1800" dirty="0" smtClean="0"/>
              <a:t> "72, 75 - n" to "75 - n". </a:t>
            </a:r>
          </a:p>
          <a:p>
            <a:r>
              <a:rPr lang="de-DE" sz="2000" dirty="0" err="1" smtClean="0"/>
              <a:t>Moved</a:t>
            </a:r>
            <a:r>
              <a:rPr lang="de-DE" sz="2000" dirty="0" smtClean="0"/>
              <a:t>: </a:t>
            </a:r>
            <a:r>
              <a:rPr lang="de-DE" sz="2000" dirty="0" err="1" smtClean="0"/>
              <a:t>Jouni</a:t>
            </a:r>
            <a:endParaRPr lang="de-DE" sz="2000" dirty="0" smtClean="0"/>
          </a:p>
          <a:p>
            <a:r>
              <a:rPr lang="de-DE" sz="2000" dirty="0" smtClean="0"/>
              <a:t>Second: Stephen</a:t>
            </a:r>
          </a:p>
          <a:p>
            <a:r>
              <a:rPr lang="de-DE" sz="2000" dirty="0" smtClean="0"/>
              <a:t>Y/N/A: 10-0-1 – </a:t>
            </a:r>
            <a:r>
              <a:rPr lang="de-DE" sz="2000" dirty="0" err="1" smtClean="0"/>
              <a:t>passes</a:t>
            </a:r>
            <a:r>
              <a:rPr lang="de-DE" sz="2000" dirty="0" smtClean="0"/>
              <a:t>.</a:t>
            </a:r>
          </a:p>
          <a:p>
            <a:endParaRPr lang="de-DE" sz="2000" dirty="0" smtClean="0"/>
          </a:p>
          <a:p>
            <a:r>
              <a:rPr lang="de-DE" sz="2000" dirty="0" smtClean="0"/>
              <a:t>Note to </a:t>
            </a:r>
            <a:r>
              <a:rPr lang="de-DE" sz="2000" dirty="0" err="1" smtClean="0"/>
              <a:t>editor</a:t>
            </a:r>
            <a:r>
              <a:rPr lang="de-DE" sz="2000" dirty="0" smtClean="0"/>
              <a:t>: </a:t>
            </a:r>
            <a:r>
              <a:rPr lang="de-DE" sz="2000" dirty="0" err="1" smtClean="0"/>
              <a:t>Need</a:t>
            </a:r>
            <a:r>
              <a:rPr lang="de-DE" sz="2000" dirty="0" smtClean="0"/>
              <a:t> to </a:t>
            </a:r>
            <a:r>
              <a:rPr lang="de-DE" sz="2000" dirty="0" err="1" smtClean="0"/>
              <a:t>undo</a:t>
            </a:r>
            <a:r>
              <a:rPr lang="de-DE" sz="2000" dirty="0" smtClean="0"/>
              <a:t> </a:t>
            </a:r>
            <a:r>
              <a:rPr lang="de-DE" sz="2000" dirty="0" err="1" smtClean="0"/>
              <a:t>the</a:t>
            </a:r>
            <a:r>
              <a:rPr lang="de-DE" sz="2000" dirty="0" smtClean="0"/>
              <a:t> </a:t>
            </a:r>
            <a:r>
              <a:rPr lang="de-DE" sz="2000" dirty="0" err="1" smtClean="0"/>
              <a:t>change</a:t>
            </a:r>
            <a:r>
              <a:rPr lang="de-DE" sz="2000" dirty="0" smtClean="0"/>
              <a:t> to </a:t>
            </a:r>
            <a:r>
              <a:rPr lang="de-DE" sz="2000" dirty="0" err="1" smtClean="0"/>
              <a:t>the</a:t>
            </a:r>
            <a:r>
              <a:rPr lang="de-DE" sz="2000" dirty="0" smtClean="0"/>
              <a:t> FILS </a:t>
            </a:r>
            <a:r>
              <a:rPr lang="de-DE" sz="2000" dirty="0" err="1" smtClean="0"/>
              <a:t>Capability</a:t>
            </a:r>
            <a:r>
              <a:rPr lang="de-DE" sz="2000" dirty="0" smtClean="0"/>
              <a:t> </a:t>
            </a:r>
            <a:r>
              <a:rPr lang="de-DE" sz="2000" dirty="0" err="1" smtClean="0"/>
              <a:t>row</a:t>
            </a:r>
            <a:r>
              <a:rPr lang="de-DE" sz="2000" dirty="0" smtClean="0"/>
              <a:t> in 10.1-alpha (</a:t>
            </a:r>
            <a:r>
              <a:rPr lang="de-DE" sz="2000" dirty="0" err="1" smtClean="0"/>
              <a:t>the</a:t>
            </a:r>
            <a:r>
              <a:rPr lang="de-DE" sz="2000" dirty="0" smtClean="0"/>
              <a:t> </a:t>
            </a:r>
            <a:r>
              <a:rPr lang="de-DE" sz="2000" dirty="0" err="1" smtClean="0"/>
              <a:t>correct</a:t>
            </a:r>
            <a:r>
              <a:rPr lang="de-DE" sz="2000" dirty="0" smtClean="0"/>
              <a:t> </a:t>
            </a:r>
            <a:r>
              <a:rPr lang="de-DE" sz="2000" dirty="0" err="1" smtClean="0"/>
              <a:t>bit</a:t>
            </a:r>
            <a:r>
              <a:rPr lang="de-DE" sz="2000" dirty="0" smtClean="0"/>
              <a:t> </a:t>
            </a:r>
            <a:r>
              <a:rPr lang="de-DE" sz="2000" dirty="0" err="1" smtClean="0"/>
              <a:t>value</a:t>
            </a:r>
            <a:r>
              <a:rPr lang="de-DE" sz="2000" dirty="0" smtClean="0"/>
              <a:t> </a:t>
            </a:r>
            <a:r>
              <a:rPr lang="de-DE" sz="2000" dirty="0" err="1" smtClean="0"/>
              <a:t>for</a:t>
            </a:r>
            <a:r>
              <a:rPr lang="de-DE" sz="2000" dirty="0" smtClean="0"/>
              <a:t> </a:t>
            </a:r>
            <a:r>
              <a:rPr lang="de-DE" sz="2000" dirty="0" err="1" smtClean="0"/>
              <a:t>this</a:t>
            </a:r>
            <a:r>
              <a:rPr lang="de-DE" sz="2000" dirty="0" smtClean="0"/>
              <a:t> </a:t>
            </a:r>
            <a:r>
              <a:rPr lang="de-DE" sz="2000" dirty="0" err="1" smtClean="0"/>
              <a:t>capability</a:t>
            </a:r>
            <a:r>
              <a:rPr lang="de-DE" sz="2000" dirty="0" smtClean="0"/>
              <a:t> </a:t>
            </a:r>
            <a:r>
              <a:rPr lang="de-DE" sz="2000" dirty="0" err="1" smtClean="0"/>
              <a:t>is</a:t>
            </a:r>
            <a:r>
              <a:rPr lang="de-DE" sz="2000" dirty="0" smtClean="0"/>
              <a:t> 72 as was </a:t>
            </a:r>
            <a:r>
              <a:rPr lang="de-DE" sz="2000" dirty="0" err="1" smtClean="0"/>
              <a:t>used</a:t>
            </a:r>
            <a:r>
              <a:rPr lang="de-DE" sz="2000" dirty="0" smtClean="0"/>
              <a:t> in D10.0).</a:t>
            </a:r>
            <a:endParaRPr lang="en-US" sz="2000"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390</a:t>
            </a:fld>
            <a:endParaRPr lang="en-US" altLang="ja-JP"/>
          </a:p>
        </p:txBody>
      </p:sp>
    </p:spTree>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#365</a:t>
            </a:r>
            <a:endParaRPr lang="en-US" dirty="0"/>
          </a:p>
        </p:txBody>
      </p:sp>
      <p:sp>
        <p:nvSpPr>
          <p:cNvPr id="3" name="Inhaltsplatzhalter 2"/>
          <p:cNvSpPr>
            <a:spLocks noGrp="1"/>
          </p:cNvSpPr>
          <p:nvPr>
            <p:ph idx="1"/>
          </p:nvPr>
        </p:nvSpPr>
        <p:spPr/>
        <p:txBody>
          <a:bodyPr/>
          <a:lstStyle/>
          <a:p>
            <a:r>
              <a:rPr lang="en-US" dirty="0" smtClean="0"/>
              <a:t>Move to change the resolution for CID </a:t>
            </a:r>
            <a:r>
              <a:rPr lang="de-DE" dirty="0" smtClean="0"/>
              <a:t>31212 to:</a:t>
            </a:r>
          </a:p>
          <a:p>
            <a:pPr lvl="1"/>
            <a:r>
              <a:rPr lang="de-DE" dirty="0" err="1" smtClean="0"/>
              <a:t>Revised</a:t>
            </a:r>
            <a:r>
              <a:rPr lang="de-DE" dirty="0" smtClean="0"/>
              <a:t>. </a:t>
            </a:r>
            <a:r>
              <a:rPr lang="de-DE" dirty="0" err="1" smtClean="0"/>
              <a:t>The</a:t>
            </a:r>
            <a:r>
              <a:rPr lang="de-DE" dirty="0" smtClean="0"/>
              <a:t> </a:t>
            </a:r>
            <a:r>
              <a:rPr lang="de-DE" dirty="0" err="1" smtClean="0"/>
              <a:t>cited</a:t>
            </a:r>
            <a:r>
              <a:rPr lang="de-DE" dirty="0" smtClean="0"/>
              <a:t> </a:t>
            </a:r>
            <a:r>
              <a:rPr lang="de-DE" dirty="0" err="1" smtClean="0"/>
              <a:t>subclause</a:t>
            </a:r>
            <a:r>
              <a:rPr lang="de-DE" dirty="0" smtClean="0"/>
              <a:t> has </a:t>
            </a:r>
            <a:r>
              <a:rPr lang="de-DE" dirty="0" err="1" smtClean="0"/>
              <a:t>been</a:t>
            </a:r>
            <a:r>
              <a:rPr lang="de-DE" dirty="0" smtClean="0"/>
              <a:t> </a:t>
            </a:r>
            <a:r>
              <a:rPr lang="de-DE" dirty="0" err="1" smtClean="0"/>
              <a:t>removed</a:t>
            </a:r>
            <a:r>
              <a:rPr lang="de-DE" dirty="0" smtClean="0"/>
              <a:t>.</a:t>
            </a:r>
          </a:p>
          <a:p>
            <a:endParaRPr lang="de-DE" dirty="0" smtClean="0"/>
          </a:p>
          <a:p>
            <a:r>
              <a:rPr lang="de-DE" dirty="0" err="1" smtClean="0"/>
              <a:t>Moved</a:t>
            </a:r>
            <a:r>
              <a:rPr lang="de-DE" dirty="0" smtClean="0"/>
              <a:t>: Dan</a:t>
            </a:r>
          </a:p>
          <a:p>
            <a:r>
              <a:rPr lang="de-DE" dirty="0" smtClean="0"/>
              <a:t>Second: </a:t>
            </a:r>
            <a:r>
              <a:rPr lang="de-DE" dirty="0" err="1" smtClean="0"/>
              <a:t>Jouni</a:t>
            </a:r>
            <a:endParaRPr lang="de-DE" dirty="0" smtClean="0"/>
          </a:p>
          <a:p>
            <a:r>
              <a:rPr lang="de-DE" dirty="0" smtClean="0"/>
              <a:t>Y/N/A. – 10-0-1  </a:t>
            </a:r>
            <a:r>
              <a:rPr lang="de-DE" dirty="0" err="1" smtClean="0"/>
              <a:t>passes</a:t>
            </a:r>
            <a:r>
              <a:rPr lang="de-DE" dirty="0" smtClean="0"/>
              <a:t>.</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391</a:t>
            </a:fld>
            <a:endParaRPr lang="en-US" altLang="ja-JP"/>
          </a:p>
        </p:txBody>
      </p:sp>
    </p:spTree>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a:t>
            </a:r>
            <a:r>
              <a:rPr lang="en-US" dirty="0" smtClean="0"/>
              <a:t> #366</a:t>
            </a:r>
            <a:endParaRPr lang="en-US" dirty="0"/>
          </a:p>
        </p:txBody>
      </p:sp>
      <p:sp>
        <p:nvSpPr>
          <p:cNvPr id="3" name="Inhaltsplatzhalter 2"/>
          <p:cNvSpPr>
            <a:spLocks noGrp="1"/>
          </p:cNvSpPr>
          <p:nvPr>
            <p:ph idx="1"/>
          </p:nvPr>
        </p:nvSpPr>
        <p:spPr/>
        <p:txBody>
          <a:bodyPr/>
          <a:lstStyle/>
          <a:p>
            <a:r>
              <a:rPr lang="en-US" dirty="0" smtClean="0"/>
              <a:t>Move to change the resolution for CID </a:t>
            </a:r>
            <a:r>
              <a:rPr lang="en-US" dirty="0" smtClean="0"/>
              <a:t>31129, 31131 </a:t>
            </a:r>
            <a:r>
              <a:rPr lang="en-US" dirty="0" smtClean="0"/>
              <a:t>to</a:t>
            </a:r>
          </a:p>
          <a:p>
            <a:pPr lvl="1"/>
            <a:r>
              <a:rPr lang="en-US" dirty="0" smtClean="0"/>
              <a:t>Revised: The</a:t>
            </a:r>
            <a:r>
              <a:rPr lang="en-US" dirty="0" smtClean="0"/>
              <a:t> baseline figure </a:t>
            </a:r>
            <a:r>
              <a:rPr lang="en-US" dirty="0" smtClean="0"/>
              <a:t>is not to be </a:t>
            </a:r>
            <a:r>
              <a:rPr lang="en-US" dirty="0" smtClean="0"/>
              <a:t>changed. </a:t>
            </a:r>
            <a:r>
              <a:rPr lang="en-US" dirty="0" smtClean="0"/>
              <a:t>Remove</a:t>
            </a:r>
            <a:r>
              <a:rPr lang="en-US" dirty="0" smtClean="0"/>
              <a:t> the figure </a:t>
            </a:r>
            <a:r>
              <a:rPr lang="en-US" dirty="0" smtClean="0"/>
              <a:t>from the </a:t>
            </a:r>
            <a:r>
              <a:rPr lang="en-US" dirty="0" err="1" smtClean="0"/>
              <a:t>TGai</a:t>
            </a:r>
            <a:r>
              <a:rPr lang="en-US" dirty="0" smtClean="0"/>
              <a:t> draft</a:t>
            </a:r>
            <a:r>
              <a:rPr lang="en-US" dirty="0" smtClean="0"/>
              <a:t>.</a:t>
            </a:r>
            <a:endParaRPr lang="en-US" dirty="0" smtClean="0"/>
          </a:p>
          <a:p>
            <a:pPr lvl="1"/>
            <a:endParaRPr lang="en-US" dirty="0" smtClean="0"/>
          </a:p>
          <a:p>
            <a:r>
              <a:rPr lang="en-US" dirty="0" smtClean="0"/>
              <a:t>Moved: </a:t>
            </a:r>
            <a:r>
              <a:rPr lang="en-US" dirty="0" err="1" smtClean="0"/>
              <a:t>Jouni</a:t>
            </a:r>
            <a:endParaRPr lang="en-US" dirty="0" smtClean="0"/>
          </a:p>
          <a:p>
            <a:r>
              <a:rPr lang="en-US" dirty="0" smtClean="0"/>
              <a:t>Second: George</a:t>
            </a:r>
          </a:p>
          <a:p>
            <a:r>
              <a:rPr lang="en-US" dirty="0" smtClean="0"/>
              <a:t>Y/N/</a:t>
            </a:r>
            <a:r>
              <a:rPr lang="en-US" dirty="0" smtClean="0"/>
              <a:t>A: 8-0-1</a:t>
            </a:r>
          </a:p>
          <a:p>
            <a:endParaRPr lang="en-US" dirty="0" smtClean="0"/>
          </a:p>
          <a:p>
            <a:r>
              <a:rPr lang="en-US" dirty="0" smtClean="0"/>
              <a:t>Note to editor: This resolution is already covered by the edits done in D10.1-alpha.</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392</a:t>
            </a:fld>
            <a:endParaRPr lang="en-US" altLang="ja-JP"/>
          </a:p>
        </p:txBody>
      </p:sp>
    </p:spTree>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a:t>
            </a:r>
            <a:r>
              <a:rPr lang="en-US" dirty="0" smtClean="0"/>
              <a:t> #367</a:t>
            </a:r>
            <a:endParaRPr lang="en-US" dirty="0"/>
          </a:p>
        </p:txBody>
      </p:sp>
      <p:sp>
        <p:nvSpPr>
          <p:cNvPr id="3" name="Inhaltsplatzhalter 2"/>
          <p:cNvSpPr>
            <a:spLocks noGrp="1"/>
          </p:cNvSpPr>
          <p:nvPr>
            <p:ph idx="1"/>
          </p:nvPr>
        </p:nvSpPr>
        <p:spPr/>
        <p:txBody>
          <a:bodyPr/>
          <a:lstStyle/>
          <a:p>
            <a:r>
              <a:rPr lang="en-US" dirty="0" smtClean="0"/>
              <a:t>Move to change the resolution for CID </a:t>
            </a:r>
            <a:r>
              <a:rPr lang="de-DE" dirty="0" smtClean="0"/>
              <a:t>31233 </a:t>
            </a:r>
            <a:r>
              <a:rPr lang="en-US" dirty="0" smtClean="0"/>
              <a:t>to:</a:t>
            </a:r>
          </a:p>
          <a:p>
            <a:pPr lvl="1"/>
            <a:r>
              <a:rPr lang="de-DE" dirty="0" err="1" smtClean="0"/>
              <a:t>Revised</a:t>
            </a:r>
            <a:r>
              <a:rPr lang="de-DE" dirty="0" smtClean="0"/>
              <a:t>. Change "In </a:t>
            </a:r>
            <a:r>
              <a:rPr lang="de-DE" dirty="0" err="1" smtClean="0"/>
              <a:t>the</a:t>
            </a:r>
            <a:r>
              <a:rPr lang="de-DE" dirty="0" smtClean="0"/>
              <a:t> Major </a:t>
            </a:r>
            <a:r>
              <a:rPr lang="de-DE" dirty="0" err="1" smtClean="0"/>
              <a:t>Section</a:t>
            </a:r>
            <a:r>
              <a:rPr lang="de-DE" dirty="0" smtClean="0"/>
              <a:t> of </a:t>
            </a:r>
            <a:r>
              <a:rPr lang="de-DE" dirty="0" err="1" smtClean="0"/>
              <a:t>the</a:t>
            </a:r>
            <a:r>
              <a:rPr lang="de-DE" dirty="0" smtClean="0"/>
              <a:t> Annex, </a:t>
            </a:r>
            <a:r>
              <a:rPr lang="de-DE" dirty="0" err="1" smtClean="0"/>
              <a:t>insert</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comment</a:t>
            </a:r>
            <a:r>
              <a:rPr lang="de-DE" dirty="0" smtClean="0"/>
              <a:t> to </a:t>
            </a:r>
            <a:r>
              <a:rPr lang="de-DE" dirty="0" err="1" smtClean="0"/>
              <a:t>the</a:t>
            </a:r>
            <a:r>
              <a:rPr lang="de-DE" dirty="0" smtClean="0"/>
              <a:t> end of SMT </a:t>
            </a:r>
            <a:r>
              <a:rPr lang="de-DE" dirty="0" err="1" smtClean="0"/>
              <a:t>attributes</a:t>
            </a:r>
            <a:r>
              <a:rPr lang="de-DE" dirty="0" smtClean="0"/>
              <a:t>:" to</a:t>
            </a:r>
            <a:r>
              <a:rPr lang="de-DE" dirty="0" smtClean="0"/>
              <a:t> </a:t>
            </a:r>
            <a:br>
              <a:rPr lang="de-DE" dirty="0" smtClean="0"/>
            </a:br>
            <a:r>
              <a:rPr lang="de-DE" dirty="0" smtClean="0"/>
              <a:t>“</a:t>
            </a:r>
            <a:r>
              <a:rPr lang="de-DE" dirty="0" err="1" smtClean="0"/>
              <a:t>Insert</a:t>
            </a:r>
            <a:r>
              <a:rPr lang="de-DE" dirty="0" smtClean="0"/>
              <a:t> </a:t>
            </a:r>
            <a:r>
              <a:rPr lang="de-DE" dirty="0" err="1" smtClean="0"/>
              <a:t>the</a:t>
            </a:r>
            <a:r>
              <a:rPr lang="de-DE" dirty="0" smtClean="0"/>
              <a:t> </a:t>
            </a:r>
            <a:r>
              <a:rPr lang="de-DE" dirty="0" err="1" smtClean="0"/>
              <a:t>following</a:t>
            </a:r>
            <a:r>
              <a:rPr lang="de-DE" dirty="0" smtClean="0"/>
              <a:t> text </a:t>
            </a:r>
            <a:r>
              <a:rPr lang="de-DE" dirty="0" err="1" smtClean="0"/>
              <a:t>before</a:t>
            </a:r>
            <a:r>
              <a:rPr lang="de-DE" dirty="0" smtClean="0"/>
              <a:t>  </a:t>
            </a:r>
            <a:r>
              <a:rPr lang="de-DE" dirty="0" err="1" smtClean="0"/>
              <a:t>this</a:t>
            </a:r>
            <a:r>
              <a:rPr lang="de-DE" dirty="0" smtClean="0"/>
              <a:t> </a:t>
            </a:r>
            <a:r>
              <a:rPr lang="de-DE" dirty="0" err="1" smtClean="0"/>
              <a:t>entry</a:t>
            </a:r>
            <a:r>
              <a:rPr lang="de-DE" dirty="0" smtClean="0"/>
              <a:t> ' </a:t>
            </a:r>
            <a:r>
              <a:rPr lang="de-DE" dirty="0" smtClean="0"/>
              <a:t>--  dot11STALCIConfigTable ::= { dot11smt 36 </a:t>
            </a:r>
            <a:r>
              <a:rPr lang="de-DE" dirty="0" smtClean="0"/>
              <a:t>}‘</a:t>
            </a:r>
            <a:r>
              <a:rPr lang="de-DE" dirty="0" smtClean="0"/>
              <a:t>in </a:t>
            </a:r>
            <a:r>
              <a:rPr lang="de-DE" dirty="0" err="1" smtClean="0"/>
              <a:t>the</a:t>
            </a:r>
            <a:r>
              <a:rPr lang="de-DE" dirty="0" smtClean="0"/>
              <a:t> dot11smt </a:t>
            </a:r>
            <a:r>
              <a:rPr lang="de-DE" dirty="0" err="1" smtClean="0"/>
              <a:t>attribute</a:t>
            </a:r>
            <a:r>
              <a:rPr lang="de-DE" dirty="0" smtClean="0"/>
              <a:t>.“</a:t>
            </a:r>
          </a:p>
          <a:p>
            <a:pPr lvl="1">
              <a:buNone/>
            </a:pPr>
            <a:endParaRPr lang="de-DE" dirty="0" smtClean="0"/>
          </a:p>
          <a:p>
            <a:r>
              <a:rPr lang="de-DE" dirty="0" err="1" smtClean="0"/>
              <a:t>Moved</a:t>
            </a:r>
            <a:r>
              <a:rPr lang="de-DE" dirty="0" smtClean="0"/>
              <a:t>:</a:t>
            </a:r>
            <a:r>
              <a:rPr lang="de-DE" dirty="0" smtClean="0"/>
              <a:t> Mark</a:t>
            </a:r>
          </a:p>
          <a:p>
            <a:r>
              <a:rPr lang="de-DE" dirty="0" smtClean="0"/>
              <a:t>Second:</a:t>
            </a:r>
            <a:r>
              <a:rPr lang="de-DE" dirty="0" smtClean="0"/>
              <a:t> </a:t>
            </a:r>
            <a:r>
              <a:rPr lang="de-DE" dirty="0" err="1" smtClean="0"/>
              <a:t>Jouni</a:t>
            </a:r>
            <a:endParaRPr lang="de-DE" dirty="0" smtClean="0"/>
          </a:p>
          <a:p>
            <a:r>
              <a:rPr lang="de-DE" dirty="0" smtClean="0"/>
              <a:t>Y/N/A:</a:t>
            </a:r>
            <a:r>
              <a:rPr lang="de-DE" dirty="0" smtClean="0"/>
              <a:t> 8-0-2 </a:t>
            </a:r>
            <a:r>
              <a:rPr lang="de-DE" dirty="0" err="1" smtClean="0"/>
              <a:t>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393</a:t>
            </a:fld>
            <a:endParaRPr lang="en-US" altLang="ja-JP"/>
          </a:p>
        </p:txBody>
      </p:sp>
    </p:spTree>
  </p:cSld>
  <p:clrMapOvr>
    <a:masterClrMapping/>
  </p:clrMapOvr>
</p:sld>
</file>

<file path=ppt/slides/slide3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394</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32385</Words>
  <Application>Microsoft Macintosh PowerPoint</Application>
  <PresentationFormat>Bildschirmpräsentation (4:3)</PresentationFormat>
  <Paragraphs>5000</Paragraphs>
  <Slides>394</Slides>
  <Notes>84</Notes>
  <HiddenSlides>297</HiddenSlides>
  <MMClips>0</MMClips>
  <ScaleCrop>false</ScaleCrop>
  <HeadingPairs>
    <vt:vector size="4" baseType="variant">
      <vt:variant>
        <vt:lpstr>Entwurfsvorlage</vt:lpstr>
      </vt:variant>
      <vt:variant>
        <vt:i4>1</vt:i4>
      </vt:variant>
      <vt:variant>
        <vt:lpstr>Folientitel</vt:lpstr>
      </vt:variant>
      <vt:variant>
        <vt:i4>394</vt:i4>
      </vt:variant>
    </vt:vector>
  </HeadingPairs>
  <TitlesOfParts>
    <vt:vector size="395" baseType="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Folie 79</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 Procedure )</vt:lpstr>
      <vt:lpstr>#331</vt:lpstr>
      <vt:lpstr>#332</vt:lpstr>
      <vt:lpstr>#333</vt:lpstr>
      <vt:lpstr>#334</vt:lpstr>
      <vt:lpstr>#335</vt:lpstr>
      <vt:lpstr>#336</vt:lpstr>
      <vt:lpstr>Motion #337</vt:lpstr>
      <vt:lpstr>Motion #338</vt:lpstr>
      <vt:lpstr>Motion #339</vt:lpstr>
      <vt:lpstr>#340</vt:lpstr>
      <vt:lpstr>#341</vt:lpstr>
      <vt:lpstr>#342</vt:lpstr>
      <vt:lpstr>#342</vt:lpstr>
      <vt:lpstr>#343</vt:lpstr>
      <vt:lpstr>#344</vt:lpstr>
      <vt:lpstr>#345</vt:lpstr>
      <vt:lpstr>Motion #346 </vt:lpstr>
      <vt:lpstr>Motion #347</vt:lpstr>
      <vt:lpstr>Motion #348</vt:lpstr>
      <vt:lpstr>Motion #349</vt:lpstr>
      <vt:lpstr>Motion #350 (Procedure motion)</vt:lpstr>
      <vt:lpstr>Motion #351</vt:lpstr>
      <vt:lpstr>Motion #352 Motion to accept comment resolution</vt:lpstr>
      <vt:lpstr>#353</vt:lpstr>
      <vt:lpstr>#354</vt:lpstr>
      <vt:lpstr>#355</vt:lpstr>
      <vt:lpstr>#356</vt:lpstr>
      <vt:lpstr>#357</vt:lpstr>
      <vt:lpstr>#358</vt:lpstr>
      <vt:lpstr>Motion #359</vt:lpstr>
      <vt:lpstr>Strawpoll</vt:lpstr>
      <vt:lpstr>Strawpoll</vt:lpstr>
      <vt:lpstr>Motion #360</vt:lpstr>
      <vt:lpstr>Motion #361</vt:lpstr>
      <vt:lpstr>Motion #362</vt:lpstr>
      <vt:lpstr>Motion #363</vt:lpstr>
      <vt:lpstr>Motion #364</vt:lpstr>
      <vt:lpstr>Motion #365</vt:lpstr>
      <vt:lpstr>Motion #366</vt:lpstr>
      <vt:lpstr>Motion #367</vt:lpstr>
      <vt:lpstr>Do NOT remove slide separates drafted from run motions</vt:lpstr>
    </vt:vector>
  </TitlesOfParts>
  <Manager/>
  <Company>Root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Marc Emmelmann</cp:lastModifiedBy>
  <cp:revision>976</cp:revision>
  <cp:lastPrinted>1998-02-10T13:28:06Z</cp:lastPrinted>
  <dcterms:created xsi:type="dcterms:W3CDTF">2016-09-14T11:29:33Z</dcterms:created>
  <dcterms:modified xsi:type="dcterms:W3CDTF">2016-09-14T12:31:51Z</dcterms:modified>
  <cp:category/>
</cp:coreProperties>
</file>