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0"/>
  </p:notesMasterIdLst>
  <p:handoutMasterIdLst>
    <p:handoutMasterId r:id="rId371"/>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18" r:id="rId368"/>
    <p:sldId id="540" r:id="rId369"/>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真野 浩" initials="真野"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83" autoAdjust="0"/>
    <p:restoredTop sz="94918" autoAdjust="0"/>
  </p:normalViewPr>
  <p:slideViewPr>
    <p:cSldViewPr showGuides="1">
      <p:cViewPr>
        <p:scale>
          <a:sx n="114" d="100"/>
          <a:sy n="114" d="100"/>
        </p:scale>
        <p:origin x="824" y="-880"/>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60" Type="http://schemas.openxmlformats.org/officeDocument/2006/relationships/slide" Target="slides/slide259.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59" Type="http://schemas.openxmlformats.org/officeDocument/2006/relationships/slide" Target="slides/slide35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70" Type="http://schemas.openxmlformats.org/officeDocument/2006/relationships/slide" Target="slides/slide26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80" Type="http://schemas.openxmlformats.org/officeDocument/2006/relationships/slide" Target="slides/slide279.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370" Type="http://schemas.openxmlformats.org/officeDocument/2006/relationships/notesMaster" Target="notesMasters/notesMaster1.xml"/><Relationship Id="rId371" Type="http://schemas.openxmlformats.org/officeDocument/2006/relationships/handoutMaster" Target="handoutMasters/handoutMaster1.xml"/><Relationship Id="rId372" Type="http://schemas.openxmlformats.org/officeDocument/2006/relationships/commentAuthors" Target="commentAuthors.xml"/><Relationship Id="rId373" Type="http://schemas.openxmlformats.org/officeDocument/2006/relationships/presProps" Target="presProps.xml"/><Relationship Id="rId374" Type="http://schemas.openxmlformats.org/officeDocument/2006/relationships/viewProps" Target="viewProps.xml"/><Relationship Id="rId375" Type="http://schemas.openxmlformats.org/officeDocument/2006/relationships/theme" Target="theme/theme1.xml"/><Relationship Id="rId376" Type="http://schemas.openxmlformats.org/officeDocument/2006/relationships/tableStyles" Target="tableStyles.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p14="http://schemas.microsoft.com/office/powerpoint/2010/main"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p14="http://schemas.microsoft.com/office/powerpoint/2010/main"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p14="http://schemas.microsoft.com/office/powerpoint/2010/main"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p14="http://schemas.microsoft.com/office/powerpoint/2010/main"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p14="http://schemas.microsoft.com/office/powerpoint/2010/main"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p14="http://schemas.microsoft.com/office/powerpoint/2010/main"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p14="http://schemas.microsoft.com/office/powerpoint/2010/main"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p14="http://schemas.microsoft.com/office/powerpoint/2010/main"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p14="http://schemas.microsoft.com/office/powerpoint/2010/main"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p14="http://schemas.microsoft.com/office/powerpoint/2010/main"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p14="http://schemas.microsoft.com/office/powerpoint/2010/main"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p14="http://schemas.microsoft.com/office/powerpoint/2010/main"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p14="http://schemas.microsoft.com/office/powerpoint/2010/main"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p14="http://schemas.microsoft.com/office/powerpoint/2010/main"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p14="http://schemas.microsoft.com/office/powerpoint/2010/main"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p14="http://schemas.microsoft.com/office/powerpoint/2010/main"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p14="http://schemas.microsoft.com/office/powerpoint/2010/main"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p14="http://schemas.microsoft.com/office/powerpoint/2010/main"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p14="http://schemas.microsoft.com/office/powerpoint/2010/main"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p14="http://schemas.microsoft.com/office/powerpoint/2010/main" val="7568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p14="http://schemas.microsoft.com/office/powerpoint/2010/main" val="350052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p14="http://schemas.microsoft.com/office/powerpoint/2010/main"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p14="http://schemas.microsoft.com/office/powerpoint/2010/main"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p14="http://schemas.microsoft.com/office/powerpoint/2010/main"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p14="http://schemas.microsoft.com/office/powerpoint/2010/main"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p14="http://schemas.microsoft.com/office/powerpoint/2010/main"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p14="http://schemas.microsoft.com/office/powerpoint/2010/main"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p14="http://schemas.microsoft.com/office/powerpoint/2010/main"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p14="http://schemas.microsoft.com/office/powerpoint/2010/main"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p14="http://schemas.microsoft.com/office/powerpoint/2010/main"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p14="http://schemas.microsoft.com/office/powerpoint/2010/main" val="185963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p14="http://schemas.microsoft.com/office/powerpoint/2010/main"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p14="http://schemas.microsoft.com/office/powerpoint/2010/main"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p14="http://schemas.microsoft.com/office/powerpoint/2010/main"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p14="http://schemas.microsoft.com/office/powerpoint/2010/main"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p14="http://schemas.microsoft.com/office/powerpoint/2010/main"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p14="http://schemas.microsoft.com/office/powerpoint/2010/main"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p14="http://schemas.microsoft.com/office/powerpoint/2010/main"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p14="http://schemas.microsoft.com/office/powerpoint/2010/main"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p14="http://schemas.microsoft.com/office/powerpoint/2010/main"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p14="http://schemas.microsoft.com/office/powerpoint/2010/main"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p14="http://schemas.microsoft.com/office/powerpoint/2010/main"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p14="http://schemas.microsoft.com/office/powerpoint/2010/main"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p14="http://schemas.microsoft.com/office/powerpoint/2010/main" val="9857862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p14="http://schemas.microsoft.com/office/powerpoint/2010/main"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p14="http://schemas.microsoft.com/office/powerpoint/2010/main"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p14="http://schemas.microsoft.com/office/powerpoint/2010/main"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p14="http://schemas.microsoft.com/office/powerpoint/2010/main"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p14="http://schemas.microsoft.com/office/powerpoint/2010/main"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p14="http://schemas.microsoft.com/office/powerpoint/2010/main" val="448108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p14="http://schemas.microsoft.com/office/powerpoint/2010/main"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p14="http://schemas.microsoft.com/office/powerpoint/2010/main"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p14="http://schemas.microsoft.com/office/powerpoint/2010/main" val="626565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p14="http://schemas.microsoft.com/office/powerpoint/2010/main"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p14="http://schemas.microsoft.com/office/powerpoint/2010/main"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p14="http://schemas.microsoft.com/office/powerpoint/2010/main"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p14="http://schemas.microsoft.com/office/powerpoint/2010/main"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p14="http://schemas.microsoft.com/office/powerpoint/2010/main"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p14="http://schemas.microsoft.com/office/powerpoint/2010/main"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p14="http://schemas.microsoft.com/office/powerpoint/2010/main"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p14="http://schemas.microsoft.com/office/powerpoint/2010/main"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p14="http://schemas.microsoft.com/office/powerpoint/2010/main"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p14="http://schemas.microsoft.com/office/powerpoint/2010/main"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p14="http://schemas.microsoft.com/office/powerpoint/2010/main" val="339969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p14="http://schemas.microsoft.com/office/powerpoint/2010/main"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p14="http://schemas.microsoft.com/office/powerpoint/2010/main"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p14="http://schemas.microsoft.com/office/powerpoint/2010/main"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p14="http://schemas.microsoft.com/office/powerpoint/2010/main"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p14="http://schemas.microsoft.com/office/powerpoint/2010/main"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p14="http://schemas.microsoft.com/office/powerpoint/2010/main"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p14="http://schemas.microsoft.com/office/powerpoint/2010/main"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p14="http://schemas.microsoft.com/office/powerpoint/2010/main"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p14="http://schemas.microsoft.com/office/powerpoint/2010/main"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p14="http://schemas.microsoft.com/office/powerpoint/2010/main"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p14="http://schemas.microsoft.com/office/powerpoint/2010/main"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p14="http://schemas.microsoft.com/office/powerpoint/2010/main"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p14="http://schemas.microsoft.com/office/powerpoint/2010/main" val="1780694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p14="http://schemas.microsoft.com/office/powerpoint/2010/main"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Sep 2013-May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65709"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smtClean="0"/>
              <a:t>Sep 2013-May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a:t>
            </a:fld>
            <a:endParaRPr lang="en-US" altLang="ja-JP"/>
          </a:p>
        </p:txBody>
      </p:sp>
      <p:sp>
        <p:nvSpPr>
          <p:cNvPr id="1031" name="Rectangle 7"/>
          <p:cNvSpPr>
            <a:spLocks noChangeArrowheads="1"/>
          </p:cNvSpPr>
          <p:nvPr userDrawn="1"/>
        </p:nvSpPr>
        <p:spPr bwMode="auto">
          <a:xfrm>
            <a:off x="5046877" y="332601"/>
            <a:ext cx="3398623"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802.11-13-1186r41</a:t>
            </a:r>
            <a:endParaRPr lang="en-US" altLang="ja-JP" sz="18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Sep 2013-May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a:latin typeface="Times New Roman" pitchFamily="-84" charset="0"/>
              </a:rPr>
              <a:t>Slide </a:t>
            </a:r>
            <a:fld id="{54262BD9-4907-E34E-8190-C8561625922C}" type="slidenum">
              <a:rPr lang="en-US" altLang="ja-JP">
                <a:latin typeface="Times New Roman" pitchFamily="-84" charset="0"/>
              </a:rPr>
              <a:pPr/>
              <a:t>1</a:t>
            </a:fld>
            <a:endParaRPr lang="en-US" altLang="ja-JP">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a:t>
            </a:r>
            <a:r>
              <a:rPr lang="en-US" altLang="ja-JP" smtClean="0">
                <a:ea typeface="ＭＳ Ｐゴシック" pitchFamily="-84" charset="-128"/>
                <a:cs typeface="ＭＳ Ｐゴシック" pitchFamily="-84" charset="-128"/>
              </a:rPr>
              <a:t>for comment </a:t>
            </a:r>
            <a:r>
              <a:rPr lang="en-US" altLang="ja-JP" dirty="0" smtClean="0">
                <a:ea typeface="ＭＳ Ｐゴシック" pitchFamily="-84" charset="-128"/>
                <a:cs typeface="ＭＳ Ｐゴシック" pitchFamily="-84" charset="-128"/>
              </a:rPr>
              <a:t>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2013-11-16</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a:t>Authors:</a:t>
            </a:r>
            <a:endParaRPr lang="en-US" altLang="ja-JP" sz="200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Sep 2013-May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Sep 2013-May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p14="http://schemas.microsoft.com/office/powerpoint/2010/main"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p14="http://schemas.microsoft.com/office/powerpoint/2010/main" val="367584290"/>
              </p:ext>
            </p:extLst>
          </p:nvPr>
        </p:nvGraphicFramePr>
        <p:xfrm>
          <a:off x="340861" y="795513"/>
          <a:ext cx="8803139" cy="5679900"/>
        </p:xfrm>
        <a:graphic>
          <a:graphicData uri="http://schemas.openxmlformats.org/drawingml/2006/table">
            <a:tbl>
              <a:tblPr firstRow="1" bandRow="1">
                <a:tableStyleId>{5940675A-B579-460E-94D1-54222C63F5DA}</a:tableStyleId>
              </a:tblPr>
              <a:tblGrid>
                <a:gridCol w="1546407"/>
                <a:gridCol w="1880642"/>
                <a:gridCol w="2138035"/>
                <a:gridCol w="1546407"/>
                <a:gridCol w="1691648"/>
              </a:tblGrid>
              <a:tr h="315550">
                <a:tc>
                  <a:txBody>
                    <a:bodyPr/>
                    <a:lstStyle/>
                    <a:p>
                      <a:r>
                        <a:rPr kumimoji="1" lang="en-US" altLang="ja-JP" sz="1000" dirty="0" smtClean="0"/>
                        <a:t>Rev</a:t>
                      </a:r>
                      <a:endParaRPr kumimoji="1" lang="ja-JP" altLang="en-US" sz="1000" dirty="0"/>
                    </a:p>
                  </a:txBody>
                  <a:tcPr/>
                </a:tc>
                <a:tc>
                  <a:txBody>
                    <a:bodyPr/>
                    <a:lstStyle/>
                    <a:p>
                      <a:r>
                        <a:rPr kumimoji="1" lang="en-US" altLang="ja-JP" sz="1000" dirty="0" smtClean="0"/>
                        <a:t>Auth</a:t>
                      </a:r>
                      <a:endParaRPr kumimoji="1" lang="ja-JP" altLang="en-US" sz="1000" dirty="0"/>
                    </a:p>
                  </a:txBody>
                  <a:tcPr/>
                </a:tc>
                <a:tc>
                  <a:txBody>
                    <a:bodyPr/>
                    <a:lstStyle/>
                    <a:p>
                      <a:r>
                        <a:rPr kumimoji="1" lang="en-US" altLang="ja-JP" sz="1000" dirty="0" smtClean="0"/>
                        <a:t>Date</a:t>
                      </a:r>
                      <a:endParaRPr kumimoji="1" lang="ja-JP" altLang="en-US" sz="1000" dirty="0"/>
                    </a:p>
                  </a:txBody>
                  <a:tcPr/>
                </a:tc>
                <a:tc>
                  <a:txBody>
                    <a:bodyPr/>
                    <a:lstStyle/>
                    <a:p>
                      <a:r>
                        <a:rPr kumimoji="1" lang="en-US" altLang="ja-JP" sz="1000" dirty="0" smtClean="0"/>
                        <a:t>Basement Doc</a:t>
                      </a:r>
                      <a:endParaRPr kumimoji="1" lang="ja-JP" altLang="en-US" sz="1000" dirty="0"/>
                    </a:p>
                  </a:txBody>
                  <a:tcPr/>
                </a:tc>
                <a:tc>
                  <a:txBody>
                    <a:bodyPr/>
                    <a:lstStyle/>
                    <a:p>
                      <a:r>
                        <a:rPr kumimoji="1" lang="de-DE" altLang="ja-JP" sz="1000" dirty="0" smtClean="0"/>
                        <a:t>Motion </a:t>
                      </a:r>
                      <a:r>
                        <a:rPr kumimoji="1" lang="de-DE" altLang="ja-JP" sz="1000" dirty="0" err="1" smtClean="0"/>
                        <a:t>number</a:t>
                      </a:r>
                      <a:endParaRPr kumimoji="1" lang="ja-JP" altLang="en-US" sz="1000" dirty="0"/>
                    </a:p>
                  </a:txBody>
                  <a:tcPr/>
                </a:tc>
              </a:tr>
              <a:tr h="315550">
                <a:tc>
                  <a:txBody>
                    <a:bodyPr/>
                    <a:lstStyle/>
                    <a:p>
                      <a:r>
                        <a:rPr kumimoji="1" lang="en-US" altLang="ja-JP" sz="1000" dirty="0" smtClean="0"/>
                        <a:t>13-1186-r0</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2013-09-Nanjing</a:t>
                      </a:r>
                      <a:endParaRPr kumimoji="1" lang="ja-JP" altLang="en-US" sz="1000" dirty="0"/>
                    </a:p>
                  </a:txBody>
                  <a:tcPr/>
                </a:tc>
                <a:tc>
                  <a:txBody>
                    <a:bodyPr/>
                    <a:lstStyle/>
                    <a:p>
                      <a:r>
                        <a:rPr kumimoji="1" lang="en-US" altLang="ja-JP" sz="1000" dirty="0" smtClean="0"/>
                        <a:t>Draft 1.0</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13-1186-r1</a:t>
                      </a:r>
                      <a:endParaRPr kumimoji="1" lang="ja-JP" altLang="en-US" sz="1000" dirty="0"/>
                    </a:p>
                  </a:txBody>
                  <a:tcPr/>
                </a:tc>
                <a:tc>
                  <a:txBody>
                    <a:bodyPr/>
                    <a:lstStyle/>
                    <a:p>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2013-11-Dallas</a:t>
                      </a:r>
                      <a:endParaRPr kumimoji="1" lang="ja-JP" altLang="en-US" sz="1000" dirty="0"/>
                    </a:p>
                  </a:txBody>
                  <a:tcPr/>
                </a:tc>
                <a:tc>
                  <a:txBody>
                    <a:bodyPr/>
                    <a:lstStyle/>
                    <a:p>
                      <a:r>
                        <a:rPr kumimoji="1" lang="en-US" altLang="ja-JP" sz="1000" dirty="0" smtClean="0"/>
                        <a:t>Draft 1.1</a:t>
                      </a:r>
                      <a:endParaRPr kumimoji="1" lang="ja-JP" altLang="en-US" sz="1000" dirty="0"/>
                    </a:p>
                  </a:txBody>
                  <a:tcPr/>
                </a:tc>
                <a:tc>
                  <a:txBody>
                    <a:bodyPr/>
                    <a:lstStyle/>
                    <a:p>
                      <a:endParaRPr kumimoji="1" lang="ja-JP" altLang="en-US" sz="1000" dirty="0"/>
                    </a:p>
                  </a:txBody>
                  <a:tcPr/>
                </a:tc>
              </a:tr>
              <a:tr h="315550">
                <a:tc>
                  <a:txBody>
                    <a:bodyPr/>
                    <a:lstStyle/>
                    <a:p>
                      <a:r>
                        <a:rPr kumimoji="1" lang="en-US" altLang="ja-JP" sz="1000" dirty="0" smtClean="0"/>
                        <a:t>13-1186r2</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2014-01-Los Angels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Draft 1.1/1.2</a:t>
                      </a:r>
                      <a:endParaRPr kumimoji="1" lang="ja-JP" altLang="en-US" sz="1000" dirty="0" smtClean="0"/>
                    </a:p>
                  </a:txBody>
                  <a:tcPr/>
                </a:tc>
                <a:tc>
                  <a:txBody>
                    <a:bodyPr/>
                    <a:lstStyle/>
                    <a:p>
                      <a:r>
                        <a:rPr kumimoji="1" lang="en-US" altLang="ja-JP" sz="1000" dirty="0" smtClean="0"/>
                        <a:t>#27-</a:t>
                      </a:r>
                      <a:endParaRPr kumimoji="1" lang="ja-JP" altLang="en-US" sz="1000" dirty="0"/>
                    </a:p>
                  </a:txBody>
                  <a:tcPr/>
                </a:tc>
              </a:tr>
              <a:tr h="315550">
                <a:tc>
                  <a:txBody>
                    <a:bodyPr/>
                    <a:lstStyle/>
                    <a:p>
                      <a:r>
                        <a:rPr kumimoji="1" lang="en-US" altLang="ja-JP" sz="1000" dirty="0" smtClean="0"/>
                        <a:t>13-1186r3</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2014-03-Beijing</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LB198 D1.0</a:t>
                      </a:r>
                      <a:endParaRPr kumimoji="1" lang="ja-JP" altLang="en-US" sz="1000" dirty="0" smtClean="0"/>
                    </a:p>
                  </a:txBody>
                  <a:tcPr/>
                </a:tc>
                <a:tc>
                  <a:txBody>
                    <a:bodyPr/>
                    <a:lstStyle/>
                    <a:p>
                      <a:r>
                        <a:rPr kumimoji="1" lang="en-US" altLang="ja-JP" sz="1000" dirty="0" smtClean="0"/>
                        <a:t>#64-</a:t>
                      </a:r>
                      <a:endParaRPr kumimoji="1" lang="ja-JP" altLang="en-US" sz="1000" dirty="0"/>
                    </a:p>
                  </a:txBody>
                  <a:tcPr/>
                </a:tc>
              </a:tr>
              <a:tr h="315550">
                <a:tc>
                  <a:txBody>
                    <a:bodyPr/>
                    <a:lstStyle/>
                    <a:p>
                      <a:r>
                        <a:rPr kumimoji="1" lang="en-US" altLang="ja-JP" sz="1000" dirty="0" smtClean="0"/>
                        <a:t>13-1186r4</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2014-5-Waikoloa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#68-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13-1186r5</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Marc Emmelmann</a:t>
                      </a:r>
                      <a:endParaRPr kumimoji="1" lang="ja-JP" altLang="en-US" sz="1000" dirty="0"/>
                    </a:p>
                  </a:txBody>
                  <a:tcPr/>
                </a:tc>
                <a:tc>
                  <a:txBody>
                    <a:bodyPr/>
                    <a:lstStyle/>
                    <a:p>
                      <a:r>
                        <a:rPr kumimoji="1" lang="de-DE" altLang="ja-JP" sz="1000" dirty="0" smtClean="0"/>
                        <a:t>2014-7-SanDiego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1000" dirty="0" smtClean="0"/>
                        <a:t>LB201 D2.0</a:t>
                      </a:r>
                      <a:endParaRPr kumimoji="1" lang="ja-JP" altLang="en-US" sz="1000" dirty="0" smtClean="0"/>
                    </a:p>
                  </a:txBody>
                  <a:tcPr/>
                </a:tc>
                <a:tc>
                  <a:txBody>
                    <a:bodyPr/>
                    <a:lstStyle/>
                    <a:p>
                      <a:r>
                        <a:rPr kumimoji="1" lang="de-DE" altLang="ja-JP" sz="1000" dirty="0" smtClean="0"/>
                        <a:t>#76-122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2014-9-Athens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LB201 D2.0</a:t>
                      </a:r>
                      <a:endParaRPr kumimoji="1" lang="ja-JP" altLang="en-US" sz="1000" dirty="0" smtClean="0"/>
                    </a:p>
                  </a:txBody>
                  <a:tcPr/>
                </a:tc>
                <a:tc>
                  <a:txBody>
                    <a:bodyPr/>
                    <a:lstStyle/>
                    <a:p>
                      <a:r>
                        <a:rPr kumimoji="1" lang="en-US" altLang="ja-JP" sz="1000" dirty="0" smtClean="0"/>
                        <a:t>#123-141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2014-11-San Antonio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#142-176</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13-1186r19</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a:p>
                  </a:txBody>
                  <a:tcPr/>
                </a:tc>
                <a:tc>
                  <a:txBody>
                    <a:bodyPr/>
                    <a:lstStyle/>
                    <a:p>
                      <a:r>
                        <a:rPr kumimoji="1" lang="en-US" altLang="ja-JP" sz="1000" dirty="0" smtClean="0"/>
                        <a:t>2015-01-Atlanta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LB204 D3.0</a:t>
                      </a:r>
                      <a:endParaRPr kumimoji="1" lang="ja-JP" altLang="en-US" sz="1000" dirty="0" smtClean="0"/>
                    </a:p>
                  </a:txBody>
                  <a:tcPr/>
                </a:tc>
                <a:tc>
                  <a:txBody>
                    <a:bodyPr/>
                    <a:lstStyle/>
                    <a:p>
                      <a:r>
                        <a:rPr kumimoji="1" lang="en-US" altLang="ja-JP" sz="1000" dirty="0" smtClean="0"/>
                        <a:t>#177-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a:t>
                      </a:r>
                      <a:r>
                        <a:rPr kumimoji="1" lang="en-US" altLang="ja-JP" sz="1000" dirty="0" err="1" smtClean="0"/>
                        <a:t>Mano</a:t>
                      </a:r>
                      <a:endParaRPr kumimoji="1" lang="ja-JP" altLang="en-US" sz="1000" dirty="0" smtClean="0"/>
                    </a:p>
                  </a:txBody>
                  <a:tcPr/>
                </a:tc>
                <a:tc>
                  <a:txBody>
                    <a:bodyPr/>
                    <a:lstStyle/>
                    <a:p>
                      <a:r>
                        <a:rPr kumimoji="1" lang="en-US" altLang="ja-JP" sz="1000" dirty="0" smtClean="0"/>
                        <a:t>2015-03-Berlin</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#225-</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13-1186r26</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2015-05-Vancouver</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LB209 D4.0</a:t>
                      </a:r>
                      <a:endParaRPr kumimoji="1" lang="ja-JP" altLang="en-US" sz="1000" dirty="0" smtClean="0"/>
                    </a:p>
                  </a:txBody>
                  <a:tcPr/>
                </a:tc>
                <a:tc>
                  <a:txBody>
                    <a:bodyPr/>
                    <a:lstStyle/>
                    <a:p>
                      <a:r>
                        <a:rPr kumimoji="1" lang="en-US" altLang="ja-JP" sz="1000" dirty="0" smtClean="0"/>
                        <a:t>#262-</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13-1186r30</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2015-07-Waikoloa</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LB213 D5.0</a:t>
                      </a:r>
                      <a:endParaRPr kumimoji="1" lang="ja-JP" altLang="en-US" sz="1000" dirty="0" smtClean="0"/>
                    </a:p>
                  </a:txBody>
                  <a:tcPr/>
                </a:tc>
                <a:tc>
                  <a:txBody>
                    <a:bodyPr/>
                    <a:lstStyle/>
                    <a:p>
                      <a:r>
                        <a:rPr kumimoji="1" lang="en-US" altLang="ja-JP" sz="1000" dirty="0" smtClean="0"/>
                        <a:t>#278-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13-1186r31</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2015-09-Teleco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baseline="0" dirty="0" smtClean="0"/>
                        <a:t> </a:t>
                      </a:r>
                      <a:r>
                        <a:rPr kumimoji="1" lang="en-US" altLang="ja-JP" sz="1000" dirty="0" smtClean="0"/>
                        <a:t>SB</a:t>
                      </a:r>
                      <a:endParaRPr kumimoji="1" lang="ja-JP" altLang="en-US" sz="1000" dirty="0" smtClean="0"/>
                    </a:p>
                  </a:txBody>
                  <a:tcPr/>
                </a:tc>
                <a:tc>
                  <a:txBody>
                    <a:bodyPr/>
                    <a:lstStyle/>
                    <a:p>
                      <a:r>
                        <a:rPr kumimoji="1" lang="en-US" altLang="ja-JP" sz="1000" dirty="0" smtClean="0"/>
                        <a:t>#281-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13-1186r33</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2015-11-Dallas</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#287-</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13-1186r37</a:t>
                      </a:r>
                      <a:endParaRPr kumimoji="1" lang="ja-JP" altLang="en-US"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Hiroshi Mano</a:t>
                      </a:r>
                      <a:endParaRPr kumimoji="1" lang="ja-JP" altLang="en-US" sz="1000" dirty="0" smtClean="0"/>
                    </a:p>
                  </a:txBody>
                  <a:tcPr/>
                </a:tc>
                <a:tc>
                  <a:txBody>
                    <a:bodyPr/>
                    <a:lstStyle/>
                    <a:p>
                      <a:r>
                        <a:rPr kumimoji="1" lang="en-US" altLang="ja-JP" sz="1000" dirty="0" smtClean="0"/>
                        <a:t>2016-01-Teleco</a:t>
                      </a:r>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#308-</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13-1186r38</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a:t>
                      </a:r>
                      <a:r>
                        <a:rPr kumimoji="1" lang="en-US" altLang="ja-JP" sz="1000" baseline="30000" dirty="0" smtClean="0"/>
                        <a:t>st</a:t>
                      </a:r>
                      <a:r>
                        <a:rPr kumimoji="1" lang="en-US" altLang="ja-JP" sz="1000" dirty="0" smtClean="0"/>
                        <a:t> SB</a:t>
                      </a:r>
                      <a:endParaRPr kumimoji="1" lang="ja-JP" altLang="en-US" sz="1000" dirty="0" smtClean="0"/>
                    </a:p>
                  </a:txBody>
                  <a:tcPr/>
                </a:tc>
                <a:tc>
                  <a:txBody>
                    <a:bodyPr/>
                    <a:lstStyle/>
                    <a:p>
                      <a:r>
                        <a:rPr kumimoji="1" lang="en-US" altLang="ja-JP" sz="1000" dirty="0" smtClean="0"/>
                        <a:t>#311-</a:t>
                      </a:r>
                      <a:endParaRPr kumimoji="1" lang="ja-JP" altLang="en-US" sz="1000" dirty="0"/>
                    </a:p>
                  </a:txBody>
                  <a:tcPr/>
                </a:tc>
              </a:tr>
              <a:tr h="31555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13-1196r39</a:t>
                      </a:r>
                      <a:endParaRPr kumimoji="1" lang="ja-JP" altLang="en-US" sz="1000" dirty="0" smtClean="0"/>
                    </a:p>
                  </a:txBody>
                  <a:tcPr/>
                </a:tc>
                <a:tc>
                  <a:txBody>
                    <a:bodyPr/>
                    <a:lstStyle/>
                    <a:p>
                      <a:r>
                        <a:rPr lang="en-US" altLang="ja-JP" sz="1000" dirty="0" smtClean="0"/>
                        <a:t>Hiroshi Mano</a:t>
                      </a:r>
                      <a:endParaRPr lang="ja-JP" altLang="en-US" sz="1000" dirty="0"/>
                    </a:p>
                  </a:txBody>
                  <a:tcPr/>
                </a:tc>
                <a:tc>
                  <a:txBody>
                    <a:bodyPr/>
                    <a:lstStyle/>
                    <a:p>
                      <a:r>
                        <a:rPr lang="en-US" altLang="ja-JP" sz="1000" dirty="0" smtClean="0"/>
                        <a:t>2016-01-05 </a:t>
                      </a:r>
                      <a:r>
                        <a:rPr lang="en-US" altLang="ja-JP" sz="1000" dirty="0" err="1" smtClean="0"/>
                        <a:t>Telcco</a:t>
                      </a:r>
                      <a:endParaRPr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000" dirty="0" smtClean="0"/>
                        <a:t>2</a:t>
                      </a:r>
                      <a:r>
                        <a:rPr kumimoji="1" lang="en-US" altLang="ja-JP" sz="1000" baseline="30000" dirty="0" smtClean="0"/>
                        <a:t>nd</a:t>
                      </a:r>
                      <a:r>
                        <a:rPr kumimoji="1" lang="en-US" altLang="ja-JP" sz="1000" dirty="0" smtClean="0"/>
                        <a:t> SB</a:t>
                      </a:r>
                      <a:endParaRPr kumimoji="1" lang="ja-JP" altLang="en-US" sz="1000" dirty="0" smtClean="0"/>
                    </a:p>
                  </a:txBody>
                  <a:tcPr/>
                </a:tc>
                <a:tc>
                  <a:txBody>
                    <a:bodyPr/>
                    <a:lstStyle/>
                    <a:p>
                      <a:r>
                        <a:rPr kumimoji="1" lang="en-US" altLang="ja-JP" sz="1000" dirty="0" smtClean="0"/>
                        <a:t>#325</a:t>
                      </a:r>
                      <a:endParaRPr kumimoji="1" lang="ja-JP" altLang="en-US" sz="10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Sep 2013-May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p14="http://schemas.microsoft.com/office/powerpoint/2010/main" val="14555909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p14="http://schemas.microsoft.com/office/powerpoint/2010/main" val="63660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p14="http://schemas.microsoft.com/office/powerpoint/2010/main" val="14148291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p14="http://schemas.microsoft.com/office/powerpoint/2010/main" val="16769020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p14="http://schemas.microsoft.com/office/powerpoint/2010/main" val="12806314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p14="http://schemas.microsoft.com/office/powerpoint/2010/main" val="11313592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p14="http://schemas.microsoft.com/office/powerpoint/2010/main" val="20252519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p14="http://schemas.microsoft.com/office/powerpoint/2010/main" val="12306743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p14="http://schemas.microsoft.com/office/powerpoint/2010/main" val="242639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p14="http://schemas.microsoft.com/office/powerpoint/2010/main" val="12153871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p14="http://schemas.microsoft.com/office/powerpoint/2010/main" val="9002051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p14="http://schemas.microsoft.com/office/powerpoint/2010/main" val="4470534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p14="http://schemas.microsoft.com/office/powerpoint/2010/main" val="8479158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p14="http://schemas.microsoft.com/office/powerpoint/2010/main" val="14370466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p14="http://schemas.microsoft.com/office/powerpoint/2010/main" val="11040283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p14="http://schemas.microsoft.com/office/powerpoint/2010/main" val="10568654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Sep 2013-May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p14="http://schemas.microsoft.com/office/powerpoint/2010/main"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p14="http://schemas.microsoft.com/office/powerpoint/2010/main"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p14="http://schemas.microsoft.com/office/powerpoint/2010/main"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p14="http://schemas.microsoft.com/office/powerpoint/2010/main" val="1561006484"/>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Sep 2013-May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p14="http://schemas.microsoft.com/office/powerpoint/2010/main" val="172623403"/>
      </p:ext>
    </p:extLst>
  </p:cSld>
  <p:clrMapOvr>
    <a:masterClrMapping/>
  </p:clrMapOvr>
  <mc:AlternateContent xmlns:mc="http://schemas.openxmlformats.org/markup-compatibility/2006" xmlns:p14="http://schemas.microsoft.com/office/powerpoint/2010/main">
    <mc:Choice Requires="p14">
      <p:transition spd="slow" p14:dur="2000"/>
    </mc:Choice>
    <mc:Fallback xmlns="" xmlns:mv="urn:schemas-microsoft-com:mac:vml">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p14="http://schemas.microsoft.com/office/powerpoint/2010/main"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p14="http://schemas.microsoft.com/office/powerpoint/2010/main"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p14="http://schemas.microsoft.com/office/powerpoint/2010/main"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p14="http://schemas.microsoft.com/office/powerpoint/2010/main"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p14="http://schemas.microsoft.com/office/powerpoint/2010/main"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p14="http://schemas.microsoft.com/office/powerpoint/2010/main"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p14="http://schemas.microsoft.com/office/powerpoint/2010/main"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p14="http://schemas.microsoft.com/office/powerpoint/2010/main"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p14="http://schemas.microsoft.com/office/powerpoint/2010/main"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p14="http://schemas.microsoft.com/office/powerpoint/2010/main"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p14="http://schemas.microsoft.com/office/powerpoint/2010/main"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p14="http://schemas.microsoft.com/office/powerpoint/2010/main"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p14="http://schemas.microsoft.com/office/powerpoint/2010/main"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p14="http://schemas.microsoft.com/office/powerpoint/2010/main"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p14="http://schemas.microsoft.com/office/powerpoint/2010/main"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p14="http://schemas.microsoft.com/office/powerpoint/2010/main"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p14="http://schemas.microsoft.com/office/powerpoint/2010/main"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p14="http://schemas.microsoft.com/office/powerpoint/2010/main"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p14="http://schemas.microsoft.com/office/powerpoint/2010/main"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p14="http://schemas.microsoft.com/office/powerpoint/2010/main"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p14="http://schemas.microsoft.com/office/powerpoint/2010/main"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p14="http://schemas.microsoft.com/office/powerpoint/2010/main"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p14="http://schemas.microsoft.com/office/powerpoint/2010/main"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p14="http://schemas.microsoft.com/office/powerpoint/2010/main"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p14="http://schemas.microsoft.com/office/powerpoint/2010/main"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p14="http://schemas.microsoft.com/office/powerpoint/2010/main"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p14="http://schemas.microsoft.com/office/powerpoint/2010/main"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p14="http://schemas.microsoft.com/office/powerpoint/2010/main"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p14="http://schemas.microsoft.com/office/powerpoint/2010/main"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p14="http://schemas.microsoft.com/office/powerpoint/2010/main"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p14="http://schemas.microsoft.com/office/powerpoint/2010/main" val="1089692134"/>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p14="http://schemas.microsoft.com/office/powerpoint/2010/main"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p14="http://schemas.microsoft.com/office/powerpoint/2010/main"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p14="http://schemas.microsoft.com/office/powerpoint/2010/main"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p14="http://schemas.microsoft.com/office/powerpoint/2010/main" val="1627140719"/>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p14="http://schemas.microsoft.com/office/powerpoint/2010/main" val="721486944"/>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p14="http://schemas.microsoft.com/office/powerpoint/2010/main"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p14="http://schemas.microsoft.com/office/powerpoint/2010/main" val="1217840596"/>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p14="http://schemas.microsoft.com/office/powerpoint/2010/main" val="1216569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p14="http://schemas.microsoft.com/office/powerpoint/2010/main"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p14="http://schemas.microsoft.com/office/powerpoint/2010/main"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p14="http://schemas.microsoft.com/office/powerpoint/2010/main"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p14="http://schemas.microsoft.com/office/powerpoint/2010/main"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p14="http://schemas.microsoft.com/office/powerpoint/2010/main" val="2076316910"/>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p14="http://schemas.microsoft.com/office/powerpoint/2010/main" val="1388992637"/>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p14="http://schemas.microsoft.com/office/powerpoint/2010/main" val="87851556"/>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p14="http://schemas.microsoft.com/office/powerpoint/2010/main" val="1191698087"/>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p14="http://schemas.microsoft.com/office/powerpoint/2010/main" val="498697966"/>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p14="http://schemas.microsoft.com/office/powerpoint/2010/main" val="17982417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p14="http://schemas.microsoft.com/office/powerpoint/2010/main" val="1563956080"/>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p14="http://schemas.microsoft.com/office/powerpoint/2010/main" val="441533482"/>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p14="http://schemas.microsoft.com/office/powerpoint/2010/main" val="802686525"/>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endParaRPr kumimoji="1" lang="en-US" altLang="ja-JP" dirty="0" smtClean="0"/>
          </a:p>
          <a:p>
            <a:r>
              <a:rPr kumimoji="1" lang="en-US" altLang="ja-JP" dirty="0" smtClean="0"/>
              <a:t>Result(y/n/a</a:t>
            </a:r>
            <a:r>
              <a:rPr kumimoji="1" lang="en-US" altLang="ja-JP" dirty="0" smtClean="0"/>
              <a:t>):5/0/6</a:t>
            </a:r>
            <a:endParaRPr kumimoji="1" lang="en-US" altLang="ja-JP" dirty="0" smtClean="0"/>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p14="http://schemas.microsoft.com/office/powerpoint/2010/main" val="831203247"/>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a:t>
            </a:r>
            <a:r>
              <a:rPr kumimoji="1" lang="en-US" altLang="ja-JP" dirty="0" smtClean="0"/>
              <a:t>11-16-0679r0 except CID20142.</a:t>
            </a:r>
            <a:endParaRPr kumimoji="1" lang="en-US" altLang="ja-JP" dirty="0" smtClean="0"/>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p14="http://schemas.microsoft.com/office/powerpoint/2010/main"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a:t>
            </a:r>
            <a:r>
              <a:rPr kumimoji="1" lang="en-US" altLang="ja-JP" dirty="0" smtClean="0"/>
              <a:t>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p14="http://schemas.microsoft.com/office/powerpoint/2010/main"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endParaRPr kumimoji="1" lang="en-US" altLang="ja-JP" dirty="0" smtClean="0"/>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p14="http://schemas.microsoft.com/office/powerpoint/2010/main"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p14="http://schemas.microsoft.com/office/powerpoint/2010/main" val="1908654960"/>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Sep 2013-May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Sep 2013-May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Sep 2013-May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8988</TotalTime>
  <Words>20315</Words>
  <Application>Microsoft Macintosh PowerPoint</Application>
  <PresentationFormat>画面に合わせる (4:3)</PresentationFormat>
  <Paragraphs>4697</Paragraphs>
  <Slides>368</Slides>
  <Notes>80</Notes>
  <HiddenSlides>297</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368</vt:i4>
      </vt:variant>
    </vt:vector>
  </HeadingPairs>
  <TitlesOfParts>
    <vt:vector size="374" baseType="lpstr">
      <vt:lpstr>Helvetica</vt:lpstr>
      <vt:lpstr>ＭＳ Ｐゴシック</vt:lpstr>
      <vt:lpstr>ＭＳ 明朝</vt:lpstr>
      <vt:lpstr>Times New Roman</vt:lpstr>
      <vt:lpstr>Arial</vt: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PowerPoint プレゼンテーション</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vt:lpstr>
      <vt:lpstr>#331</vt:lpstr>
      <vt:lpstr>#332</vt:lpstr>
      <vt:lpstr>#333</vt:lpstr>
      <vt:lpstr>#334</vt:lpstr>
      <vt:lpstr>#335</vt:lpstr>
      <vt:lpstr>#336</vt:lpstr>
      <vt:lpstr>Motion #337</vt:lpstr>
      <vt:lpstr>Motion #338</vt:lpstr>
      <vt:lpstr>Motion #339</vt:lpstr>
      <vt:lpstr>#340</vt:lpstr>
      <vt:lpstr>#341</vt:lpstr>
      <vt:lpstr>#342</vt:lpstr>
      <vt:lpstr>#342</vt:lpstr>
      <vt:lpstr>Strawpoll</vt:lpstr>
      <vt:lpstr>Do NOT remove slide separates drafted from run motions</vt:lpstr>
    </vt:vector>
  </TitlesOfParts>
  <Manager/>
  <Company>Root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h.mano@every-sense.com</cp:lastModifiedBy>
  <cp:revision>915</cp:revision>
  <cp:lastPrinted>1998-02-10T13:28:06Z</cp:lastPrinted>
  <dcterms:created xsi:type="dcterms:W3CDTF">2016-01-19T17:09:28Z</dcterms:created>
  <dcterms:modified xsi:type="dcterms:W3CDTF">2016-05-18T18:23:08Z</dcterms:modified>
  <cp:category/>
</cp:coreProperties>
</file>