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6"/>
  </p:notesMasterIdLst>
  <p:handoutMasterIdLst>
    <p:handoutMasterId r:id="rId347"/>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778" r:id="rId301"/>
    <p:sldId id="777" r:id="rId302"/>
    <p:sldId id="779" r:id="rId303"/>
    <p:sldId id="780" r:id="rId304"/>
    <p:sldId id="776" r:id="rId305"/>
    <p:sldId id="781" r:id="rId306"/>
    <p:sldId id="782" r:id="rId307"/>
    <p:sldId id="785" r:id="rId308"/>
    <p:sldId id="784" r:id="rId309"/>
    <p:sldId id="783" r:id="rId310"/>
    <p:sldId id="786" r:id="rId311"/>
    <p:sldId id="787" r:id="rId312"/>
    <p:sldId id="788" r:id="rId313"/>
    <p:sldId id="790" r:id="rId314"/>
    <p:sldId id="791" r:id="rId315"/>
    <p:sldId id="792" r:id="rId316"/>
    <p:sldId id="797" r:id="rId317"/>
    <p:sldId id="793" r:id="rId318"/>
    <p:sldId id="795" r:id="rId319"/>
    <p:sldId id="796" r:id="rId320"/>
    <p:sldId id="799" r:id="rId321"/>
    <p:sldId id="800" r:id="rId322"/>
    <p:sldId id="802" r:id="rId323"/>
    <p:sldId id="803" r:id="rId324"/>
    <p:sldId id="805" r:id="rId325"/>
    <p:sldId id="806" r:id="rId326"/>
    <p:sldId id="807" r:id="rId327"/>
    <p:sldId id="808" r:id="rId328"/>
    <p:sldId id="810" r:id="rId329"/>
    <p:sldId id="811" r:id="rId330"/>
    <p:sldId id="812" r:id="rId331"/>
    <p:sldId id="813" r:id="rId332"/>
    <p:sldId id="814" r:id="rId333"/>
    <p:sldId id="815" r:id="rId334"/>
    <p:sldId id="816" r:id="rId335"/>
    <p:sldId id="817" r:id="rId336"/>
    <p:sldId id="819" r:id="rId337"/>
    <p:sldId id="820" r:id="rId338"/>
    <p:sldId id="822" r:id="rId339"/>
    <p:sldId id="821" r:id="rId340"/>
    <p:sldId id="823" r:id="rId341"/>
    <p:sldId id="824" r:id="rId342"/>
    <p:sldId id="825" r:id="rId343"/>
    <p:sldId id="818" r:id="rId344"/>
    <p:sldId id="540" r:id="rId3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068" autoAdjust="0"/>
    <p:restoredTop sz="85847" autoAdjust="0"/>
  </p:normalViewPr>
  <p:slideViewPr>
    <p:cSldViewPr showGuides="1">
      <p:cViewPr>
        <p:scale>
          <a:sx n="109" d="100"/>
          <a:sy n="109" d="100"/>
        </p:scale>
        <p:origin x="824" y="-113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345" Type="http://schemas.openxmlformats.org/officeDocument/2006/relationships/slide" Target="slides/slide344.xml"/><Relationship Id="rId346" Type="http://schemas.openxmlformats.org/officeDocument/2006/relationships/notesMaster" Target="notesMasters/notesMaster1.xml"/><Relationship Id="rId347" Type="http://schemas.openxmlformats.org/officeDocument/2006/relationships/handoutMaster" Target="handoutMasters/handoutMaster1.xml"/><Relationship Id="rId348" Type="http://schemas.openxmlformats.org/officeDocument/2006/relationships/commentAuthors" Target="commentAuthors.xml"/><Relationship Id="rId349" Type="http://schemas.openxmlformats.org/officeDocument/2006/relationships/presProps" Target="presProp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350" Type="http://schemas.openxmlformats.org/officeDocument/2006/relationships/viewProps" Target="viewProps.xml"/><Relationship Id="rId351" Type="http://schemas.openxmlformats.org/officeDocument/2006/relationships/theme" Target="theme/theme1.xml"/><Relationship Id="rId3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slide" Target="slides/slide307.xml"/><Relationship Id="rId309" Type="http://schemas.openxmlformats.org/officeDocument/2006/relationships/slide" Target="slides/slide30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slide" Target="slides/slide309.xml"/><Relationship Id="rId311" Type="http://schemas.openxmlformats.org/officeDocument/2006/relationships/slide" Target="slides/slide310.xml"/><Relationship Id="rId312" Type="http://schemas.openxmlformats.org/officeDocument/2006/relationships/slide" Target="slides/slide311.xml"/><Relationship Id="rId313" Type="http://schemas.openxmlformats.org/officeDocument/2006/relationships/slide" Target="slides/slide312.xml"/><Relationship Id="rId314" Type="http://schemas.openxmlformats.org/officeDocument/2006/relationships/slide" Target="slides/slide313.xml"/><Relationship Id="rId315" Type="http://schemas.openxmlformats.org/officeDocument/2006/relationships/slide" Target="slides/slide314.xml"/><Relationship Id="rId316" Type="http://schemas.openxmlformats.org/officeDocument/2006/relationships/slide" Target="slides/slide315.xml"/><Relationship Id="rId317" Type="http://schemas.openxmlformats.org/officeDocument/2006/relationships/slide" Target="slides/slide316.xml"/><Relationship Id="rId318" Type="http://schemas.openxmlformats.org/officeDocument/2006/relationships/slide" Target="slides/slide317.xml"/><Relationship Id="rId319" Type="http://schemas.openxmlformats.org/officeDocument/2006/relationships/slide" Target="slides/slide318.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320" Type="http://schemas.openxmlformats.org/officeDocument/2006/relationships/slide" Target="slides/slide319.xml"/><Relationship Id="rId321" Type="http://schemas.openxmlformats.org/officeDocument/2006/relationships/slide" Target="slides/slide320.xml"/><Relationship Id="rId322" Type="http://schemas.openxmlformats.org/officeDocument/2006/relationships/slide" Target="slides/slide321.xml"/><Relationship Id="rId323" Type="http://schemas.openxmlformats.org/officeDocument/2006/relationships/slide" Target="slides/slide322.xml"/><Relationship Id="rId324" Type="http://schemas.openxmlformats.org/officeDocument/2006/relationships/slide" Target="slides/slide323.xml"/><Relationship Id="rId325" Type="http://schemas.openxmlformats.org/officeDocument/2006/relationships/slide" Target="slides/slide324.xml"/><Relationship Id="rId326" Type="http://schemas.openxmlformats.org/officeDocument/2006/relationships/slide" Target="slides/slide325.xml"/><Relationship Id="rId327" Type="http://schemas.openxmlformats.org/officeDocument/2006/relationships/slide" Target="slides/slide326.xml"/><Relationship Id="rId328" Type="http://schemas.openxmlformats.org/officeDocument/2006/relationships/slide" Target="slides/slide327.xml"/><Relationship Id="rId329" Type="http://schemas.openxmlformats.org/officeDocument/2006/relationships/slide" Target="slides/slide32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330" Type="http://schemas.openxmlformats.org/officeDocument/2006/relationships/slide" Target="slides/slide329.xml"/><Relationship Id="rId331" Type="http://schemas.openxmlformats.org/officeDocument/2006/relationships/slide" Target="slides/slide330.xml"/><Relationship Id="rId332" Type="http://schemas.openxmlformats.org/officeDocument/2006/relationships/slide" Target="slides/slide331.xml"/><Relationship Id="rId333" Type="http://schemas.openxmlformats.org/officeDocument/2006/relationships/slide" Target="slides/slide332.xml"/><Relationship Id="rId334" Type="http://schemas.openxmlformats.org/officeDocument/2006/relationships/slide" Target="slides/slide333.xml"/><Relationship Id="rId335" Type="http://schemas.openxmlformats.org/officeDocument/2006/relationships/slide" Target="slides/slide334.xml"/><Relationship Id="rId336" Type="http://schemas.openxmlformats.org/officeDocument/2006/relationships/slide" Target="slides/slide335.xml"/><Relationship Id="rId337" Type="http://schemas.openxmlformats.org/officeDocument/2006/relationships/slide" Target="slides/slide336.xml"/><Relationship Id="rId338" Type="http://schemas.openxmlformats.org/officeDocument/2006/relationships/slide" Target="slides/slide337.xml"/><Relationship Id="rId339" Type="http://schemas.openxmlformats.org/officeDocument/2006/relationships/slide" Target="slides/slide33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340" Type="http://schemas.openxmlformats.org/officeDocument/2006/relationships/slide" Target="slides/slide339.xml"/><Relationship Id="rId341" Type="http://schemas.openxmlformats.org/officeDocument/2006/relationships/slide" Target="slides/slide340.xml"/><Relationship Id="rId342" Type="http://schemas.openxmlformats.org/officeDocument/2006/relationships/slide" Target="slides/slide341.xml"/><Relationship Id="rId343" Type="http://schemas.openxmlformats.org/officeDocument/2006/relationships/slide" Target="slides/slide342.xml"/><Relationship Id="rId344" Type="http://schemas.openxmlformats.org/officeDocument/2006/relationships/slide" Target="slides/slide34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0.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3.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4.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5.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6.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7.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8.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9.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0.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3.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4.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5.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304</a:t>
            </a:fld>
            <a:endParaRPr lang="en-US" altLang="ja-JP"/>
          </a:p>
        </p:txBody>
      </p:sp>
    </p:spTree>
    <p:extLst>
      <p:ext uri="{BB962C8B-B14F-4D97-AF65-F5344CB8AC3E}">
        <p14:creationId xmlns:p14="http://schemas.microsoft.com/office/powerpoint/2010/main" val="139536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305</a:t>
            </a:fld>
            <a:endParaRPr lang="en-US" altLang="ja-JP"/>
          </a:p>
        </p:txBody>
      </p:sp>
    </p:spTree>
    <p:extLst>
      <p:ext uri="{BB962C8B-B14F-4D97-AF65-F5344CB8AC3E}">
        <p14:creationId xmlns:p14="http://schemas.microsoft.com/office/powerpoint/2010/main" val="10054188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311</a:t>
            </a:fld>
            <a:endParaRPr lang="en-US" altLang="ja-JP"/>
          </a:p>
        </p:txBody>
      </p:sp>
    </p:spTree>
    <p:extLst>
      <p:ext uri="{BB962C8B-B14F-4D97-AF65-F5344CB8AC3E}">
        <p14:creationId xmlns:p14="http://schemas.microsoft.com/office/powerpoint/2010/main" val="9857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312</a:t>
            </a:fld>
            <a:endParaRPr lang="en-US" altLang="ja-JP"/>
          </a:p>
        </p:txBody>
      </p:sp>
    </p:spTree>
    <p:extLst>
      <p:ext uri="{BB962C8B-B14F-4D97-AF65-F5344CB8AC3E}">
        <p14:creationId xmlns:p14="http://schemas.microsoft.com/office/powerpoint/2010/main" val="9650442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313</a:t>
            </a:fld>
            <a:endParaRPr lang="en-US" altLang="ja-JP"/>
          </a:p>
        </p:txBody>
      </p:sp>
    </p:spTree>
    <p:extLst>
      <p:ext uri="{BB962C8B-B14F-4D97-AF65-F5344CB8AC3E}">
        <p14:creationId xmlns:p14="http://schemas.microsoft.com/office/powerpoint/2010/main" val="8194944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314</a:t>
            </a:fld>
            <a:endParaRPr lang="en-US" altLang="ja-JP"/>
          </a:p>
        </p:txBody>
      </p:sp>
    </p:spTree>
    <p:extLst>
      <p:ext uri="{BB962C8B-B14F-4D97-AF65-F5344CB8AC3E}">
        <p14:creationId xmlns:p14="http://schemas.microsoft.com/office/powerpoint/2010/main" val="21277929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315</a:t>
            </a:fld>
            <a:endParaRPr lang="en-US" altLang="ja-JP"/>
          </a:p>
        </p:txBody>
      </p:sp>
    </p:spTree>
    <p:extLst>
      <p:ext uri="{BB962C8B-B14F-4D97-AF65-F5344CB8AC3E}">
        <p14:creationId xmlns:p14="http://schemas.microsoft.com/office/powerpoint/2010/main" val="16927305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317</a:t>
            </a:fld>
            <a:endParaRPr lang="en-US" altLang="ja-JP"/>
          </a:p>
        </p:txBody>
      </p:sp>
    </p:spTree>
    <p:extLst>
      <p:ext uri="{BB962C8B-B14F-4D97-AF65-F5344CB8AC3E}">
        <p14:creationId xmlns:p14="http://schemas.microsoft.com/office/powerpoint/2010/main" val="10349188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318</a:t>
            </a:fld>
            <a:endParaRPr lang="en-US" altLang="ja-JP"/>
          </a:p>
        </p:txBody>
      </p:sp>
    </p:spTree>
    <p:extLst>
      <p:ext uri="{BB962C8B-B14F-4D97-AF65-F5344CB8AC3E}">
        <p14:creationId xmlns:p14="http://schemas.microsoft.com/office/powerpoint/2010/main" val="4481082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319</a:t>
            </a:fld>
            <a:endParaRPr lang="en-US" altLang="ja-JP"/>
          </a:p>
        </p:txBody>
      </p:sp>
    </p:spTree>
    <p:extLst>
      <p:ext uri="{BB962C8B-B14F-4D97-AF65-F5344CB8AC3E}">
        <p14:creationId xmlns:p14="http://schemas.microsoft.com/office/powerpoint/2010/main" val="3433595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320</a:t>
            </a:fld>
            <a:endParaRPr lang="en-US" altLang="ja-JP"/>
          </a:p>
        </p:txBody>
      </p:sp>
    </p:spTree>
    <p:extLst>
      <p:ext uri="{BB962C8B-B14F-4D97-AF65-F5344CB8AC3E}">
        <p14:creationId xmlns:p14="http://schemas.microsoft.com/office/powerpoint/2010/main" val="6886284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321</a:t>
            </a:fld>
            <a:endParaRPr lang="en-US" altLang="ja-JP"/>
          </a:p>
        </p:txBody>
      </p:sp>
    </p:spTree>
    <p:extLst>
      <p:ext uri="{BB962C8B-B14F-4D97-AF65-F5344CB8AC3E}">
        <p14:creationId xmlns:p14="http://schemas.microsoft.com/office/powerpoint/2010/main" val="62656518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322</a:t>
            </a:fld>
            <a:endParaRPr lang="en-US" altLang="ja-JP"/>
          </a:p>
        </p:txBody>
      </p:sp>
    </p:spTree>
    <p:extLst>
      <p:ext uri="{BB962C8B-B14F-4D97-AF65-F5344CB8AC3E}">
        <p14:creationId xmlns:p14="http://schemas.microsoft.com/office/powerpoint/2010/main" val="28592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323</a:t>
            </a:fld>
            <a:endParaRPr lang="en-US" altLang="ja-JP"/>
          </a:p>
        </p:txBody>
      </p:sp>
    </p:spTree>
    <p:extLst>
      <p:ext uri="{BB962C8B-B14F-4D97-AF65-F5344CB8AC3E}">
        <p14:creationId xmlns:p14="http://schemas.microsoft.com/office/powerpoint/2010/main" val="4348681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324</a:t>
            </a:fld>
            <a:endParaRPr lang="en-US" altLang="ja-JP"/>
          </a:p>
        </p:txBody>
      </p:sp>
    </p:spTree>
    <p:extLst>
      <p:ext uri="{BB962C8B-B14F-4D97-AF65-F5344CB8AC3E}">
        <p14:creationId xmlns:p14="http://schemas.microsoft.com/office/powerpoint/2010/main" val="9028839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325</a:t>
            </a:fld>
            <a:endParaRPr lang="en-US" altLang="ja-JP"/>
          </a:p>
        </p:txBody>
      </p:sp>
    </p:spTree>
    <p:extLst>
      <p:ext uri="{BB962C8B-B14F-4D97-AF65-F5344CB8AC3E}">
        <p14:creationId xmlns:p14="http://schemas.microsoft.com/office/powerpoint/2010/main" val="98689533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326</a:t>
            </a:fld>
            <a:endParaRPr lang="en-US" altLang="ja-JP"/>
          </a:p>
        </p:txBody>
      </p:sp>
    </p:spTree>
    <p:extLst>
      <p:ext uri="{BB962C8B-B14F-4D97-AF65-F5344CB8AC3E}">
        <p14:creationId xmlns:p14="http://schemas.microsoft.com/office/powerpoint/2010/main" val="19033992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327</a:t>
            </a:fld>
            <a:endParaRPr lang="en-US" altLang="ja-JP"/>
          </a:p>
        </p:txBody>
      </p:sp>
    </p:spTree>
    <p:extLst>
      <p:ext uri="{BB962C8B-B14F-4D97-AF65-F5344CB8AC3E}">
        <p14:creationId xmlns:p14="http://schemas.microsoft.com/office/powerpoint/2010/main" val="130387017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328</a:t>
            </a:fld>
            <a:endParaRPr lang="en-US" altLang="ja-JP"/>
          </a:p>
        </p:txBody>
      </p:sp>
    </p:spTree>
    <p:extLst>
      <p:ext uri="{BB962C8B-B14F-4D97-AF65-F5344CB8AC3E}">
        <p14:creationId xmlns:p14="http://schemas.microsoft.com/office/powerpoint/2010/main" val="155523332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329</a:t>
            </a:fld>
            <a:endParaRPr lang="en-US" altLang="ja-JP"/>
          </a:p>
        </p:txBody>
      </p:sp>
    </p:spTree>
    <p:extLst>
      <p:ext uri="{BB962C8B-B14F-4D97-AF65-F5344CB8AC3E}">
        <p14:creationId xmlns:p14="http://schemas.microsoft.com/office/powerpoint/2010/main" val="42871078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330</a:t>
            </a:fld>
            <a:endParaRPr lang="en-US" altLang="ja-JP"/>
          </a:p>
        </p:txBody>
      </p:sp>
    </p:spTree>
    <p:extLst>
      <p:ext uri="{BB962C8B-B14F-4D97-AF65-F5344CB8AC3E}">
        <p14:creationId xmlns:p14="http://schemas.microsoft.com/office/powerpoint/2010/main" val="5501941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331</a:t>
            </a:fld>
            <a:endParaRPr lang="en-US" altLang="ja-JP"/>
          </a:p>
        </p:txBody>
      </p:sp>
    </p:spTree>
    <p:extLst>
      <p:ext uri="{BB962C8B-B14F-4D97-AF65-F5344CB8AC3E}">
        <p14:creationId xmlns:p14="http://schemas.microsoft.com/office/powerpoint/2010/main" val="33996916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332</a:t>
            </a:fld>
            <a:endParaRPr lang="en-US" altLang="ja-JP"/>
          </a:p>
        </p:txBody>
      </p:sp>
    </p:spTree>
    <p:extLst>
      <p:ext uri="{BB962C8B-B14F-4D97-AF65-F5344CB8AC3E}">
        <p14:creationId xmlns:p14="http://schemas.microsoft.com/office/powerpoint/2010/main" val="123604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333</a:t>
            </a:fld>
            <a:endParaRPr lang="en-US" altLang="ja-JP"/>
          </a:p>
        </p:txBody>
      </p:sp>
    </p:spTree>
    <p:extLst>
      <p:ext uri="{BB962C8B-B14F-4D97-AF65-F5344CB8AC3E}">
        <p14:creationId xmlns:p14="http://schemas.microsoft.com/office/powerpoint/2010/main" val="191666265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334</a:t>
            </a:fld>
            <a:endParaRPr lang="en-US" altLang="ja-JP"/>
          </a:p>
        </p:txBody>
      </p:sp>
    </p:spTree>
    <p:extLst>
      <p:ext uri="{BB962C8B-B14F-4D97-AF65-F5344CB8AC3E}">
        <p14:creationId xmlns:p14="http://schemas.microsoft.com/office/powerpoint/2010/main" val="169234080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335</a:t>
            </a:fld>
            <a:endParaRPr lang="en-US" altLang="ja-JP"/>
          </a:p>
        </p:txBody>
      </p:sp>
    </p:spTree>
    <p:extLst>
      <p:ext uri="{BB962C8B-B14F-4D97-AF65-F5344CB8AC3E}">
        <p14:creationId xmlns:p14="http://schemas.microsoft.com/office/powerpoint/2010/main" val="33916806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341</a:t>
            </a:fld>
            <a:endParaRPr lang="en-US" altLang="ja-JP"/>
          </a:p>
        </p:txBody>
      </p:sp>
    </p:spTree>
    <p:extLst>
      <p:ext uri="{BB962C8B-B14F-4D97-AF65-F5344CB8AC3E}">
        <p14:creationId xmlns:p14="http://schemas.microsoft.com/office/powerpoint/2010/main" val="86098614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342</a:t>
            </a:fld>
            <a:endParaRPr lang="en-US" altLang="ja-JP"/>
          </a:p>
        </p:txBody>
      </p:sp>
    </p:spTree>
    <p:extLst>
      <p:ext uri="{BB962C8B-B14F-4D97-AF65-F5344CB8AC3E}">
        <p14:creationId xmlns:p14="http://schemas.microsoft.com/office/powerpoint/2010/main" val="1441487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2013-Jan 2016</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802.11-13-1186r37</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hyperlink" Target="https://mentor.ieee.org/802.11/dcn/15/11-15-1243-00-00ai-no-more-counters.docx" TargetMode="Externa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 Id="rId3" Type="http://schemas.openxmlformats.org/officeDocument/2006/relationships/hyperlink" Target="https://mentor.ieee.org/802.11/dcn/15/11-15-1425-00-00ai-no-more-dils.docx" TargetMode="Externa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Sep 2013-Jan 2016</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2013-Jan 2016</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Sep 2013-Jan 2016</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735653595"/>
              </p:ext>
            </p:extLst>
          </p:nvPr>
        </p:nvGraphicFramePr>
        <p:xfrm>
          <a:off x="170430" y="1024759"/>
          <a:ext cx="8803139" cy="5414560"/>
        </p:xfrm>
        <a:graphic>
          <a:graphicData uri="http://schemas.openxmlformats.org/drawingml/2006/table">
            <a:tbl>
              <a:tblPr firstRow="1" bandRow="1">
                <a:tableStyleId>{5940675A-B579-460E-94D1-54222C63F5DA}</a:tableStyleId>
              </a:tblPr>
              <a:tblGrid>
                <a:gridCol w="1546407"/>
                <a:gridCol w="1880642"/>
                <a:gridCol w="2138035"/>
                <a:gridCol w="1546407"/>
                <a:gridCol w="1691648"/>
              </a:tblGrid>
              <a:tr h="315550">
                <a:tc>
                  <a:txBody>
                    <a:bodyPr/>
                    <a:lstStyle/>
                    <a:p>
                      <a:r>
                        <a:rPr kumimoji="1" lang="en-US" altLang="ja-JP" sz="1000" dirty="0" smtClean="0"/>
                        <a:t>Rev</a:t>
                      </a:r>
                      <a:endParaRPr kumimoji="1" lang="ja-JP" altLang="en-US" sz="1000" dirty="0"/>
                    </a:p>
                  </a:txBody>
                  <a:tcPr/>
                </a:tc>
                <a:tc>
                  <a:txBody>
                    <a:bodyPr/>
                    <a:lstStyle/>
                    <a:p>
                      <a:r>
                        <a:rPr kumimoji="1" lang="en-US" altLang="ja-JP" sz="1000" dirty="0" smtClean="0"/>
                        <a:t>Auth</a:t>
                      </a:r>
                      <a:endParaRPr kumimoji="1" lang="ja-JP" altLang="en-US" sz="1000" dirty="0"/>
                    </a:p>
                  </a:txBody>
                  <a:tcPr/>
                </a:tc>
                <a:tc>
                  <a:txBody>
                    <a:bodyPr/>
                    <a:lstStyle/>
                    <a:p>
                      <a:r>
                        <a:rPr kumimoji="1" lang="en-US" altLang="ja-JP" sz="1000" dirty="0" smtClean="0"/>
                        <a:t>Date</a:t>
                      </a:r>
                      <a:endParaRPr kumimoji="1" lang="ja-JP" altLang="en-US" sz="1000" dirty="0"/>
                    </a:p>
                  </a:txBody>
                  <a:tcPr/>
                </a:tc>
                <a:tc>
                  <a:txBody>
                    <a:bodyPr/>
                    <a:lstStyle/>
                    <a:p>
                      <a:r>
                        <a:rPr kumimoji="1" lang="en-US" altLang="ja-JP" sz="1000" dirty="0" smtClean="0"/>
                        <a:t>Basement Doc</a:t>
                      </a:r>
                      <a:endParaRPr kumimoji="1" lang="ja-JP" altLang="en-US" sz="1000" dirty="0"/>
                    </a:p>
                  </a:txBody>
                  <a:tcPr/>
                </a:tc>
                <a:tc>
                  <a:txBody>
                    <a:bodyPr/>
                    <a:lstStyle/>
                    <a:p>
                      <a:r>
                        <a:rPr kumimoji="1" lang="de-DE" altLang="ja-JP" sz="1000" dirty="0" smtClean="0"/>
                        <a:t>Motion </a:t>
                      </a:r>
                      <a:r>
                        <a:rPr kumimoji="1" lang="de-DE" altLang="ja-JP" sz="1000" dirty="0" err="1" smtClean="0"/>
                        <a:t>number</a:t>
                      </a:r>
                      <a:endParaRPr kumimoji="1" lang="ja-JP" altLang="en-US" sz="1000" dirty="0"/>
                    </a:p>
                  </a:txBody>
                  <a:tcPr/>
                </a:tc>
              </a:tr>
              <a:tr h="315550">
                <a:tc>
                  <a:txBody>
                    <a:bodyPr/>
                    <a:lstStyle/>
                    <a:p>
                      <a:r>
                        <a:rPr kumimoji="1" lang="en-US" altLang="ja-JP" sz="1000" dirty="0" smtClean="0"/>
                        <a:t>13-1186-r0</a:t>
                      </a:r>
                      <a:endParaRPr kumimoji="1" lang="ja-JP" altLang="en-US" sz="1000" dirty="0"/>
                    </a:p>
                  </a:txBody>
                  <a:tcPr/>
                </a:tc>
                <a:tc>
                  <a:txBody>
                    <a:bodyPr/>
                    <a:lstStyle/>
                    <a:p>
                      <a:r>
                        <a:rPr kumimoji="1" lang="en-US" altLang="ja-JP" sz="1000" dirty="0" smtClean="0"/>
                        <a:t>Hiroshi </a:t>
                      </a:r>
                      <a:r>
                        <a:rPr kumimoji="1" lang="en-US" altLang="ja-JP" sz="1000" dirty="0" err="1" smtClean="0"/>
                        <a:t>Mano</a:t>
                      </a:r>
                      <a:endParaRPr kumimoji="1" lang="ja-JP" altLang="en-US" sz="1000" dirty="0"/>
                    </a:p>
                  </a:txBody>
                  <a:tcPr/>
                </a:tc>
                <a:tc>
                  <a:txBody>
                    <a:bodyPr/>
                    <a:lstStyle/>
                    <a:p>
                      <a:r>
                        <a:rPr kumimoji="1" lang="en-US" altLang="ja-JP" sz="1000" dirty="0" smtClean="0"/>
                        <a:t>2013-09-Nanjing</a:t>
                      </a:r>
                      <a:endParaRPr kumimoji="1" lang="ja-JP" altLang="en-US" sz="1000" dirty="0"/>
                    </a:p>
                  </a:txBody>
                  <a:tcPr/>
                </a:tc>
                <a:tc>
                  <a:txBody>
                    <a:bodyPr/>
                    <a:lstStyle/>
                    <a:p>
                      <a:r>
                        <a:rPr kumimoji="1" lang="en-US" altLang="ja-JP" sz="1000" dirty="0" smtClean="0"/>
                        <a:t>Draft 1.0</a:t>
                      </a:r>
                      <a:endParaRPr kumimoji="1" lang="ja-JP" altLang="en-US" sz="1000" dirty="0"/>
                    </a:p>
                  </a:txBody>
                  <a:tcPr/>
                </a:tc>
                <a:tc>
                  <a:txBody>
                    <a:bodyPr/>
                    <a:lstStyle/>
                    <a:p>
                      <a:endParaRPr kumimoji="1" lang="ja-JP" altLang="en-US" sz="1000" dirty="0"/>
                    </a:p>
                  </a:txBody>
                  <a:tcPr/>
                </a:tc>
              </a:tr>
              <a:tr h="315550">
                <a:tc>
                  <a:txBody>
                    <a:bodyPr/>
                    <a:lstStyle/>
                    <a:p>
                      <a:r>
                        <a:rPr kumimoji="1" lang="en-US" altLang="ja-JP" sz="1000" dirty="0" smtClean="0"/>
                        <a:t>13-1186-r1</a:t>
                      </a:r>
                      <a:endParaRPr kumimoji="1" lang="ja-JP" altLang="en-US" sz="1000" dirty="0"/>
                    </a:p>
                  </a:txBody>
                  <a:tcPr/>
                </a:tc>
                <a:tc>
                  <a:txBody>
                    <a:bodyPr/>
                    <a:lstStyle/>
                    <a:p>
                      <a:r>
                        <a:rPr kumimoji="1" lang="en-US" altLang="ja-JP" sz="1000" dirty="0" smtClean="0"/>
                        <a:t>Hiroshi </a:t>
                      </a:r>
                      <a:r>
                        <a:rPr kumimoji="1" lang="en-US" altLang="ja-JP" sz="1000" dirty="0" err="1" smtClean="0"/>
                        <a:t>Mano</a:t>
                      </a:r>
                      <a:endParaRPr kumimoji="1" lang="ja-JP" altLang="en-US" sz="1000" dirty="0"/>
                    </a:p>
                  </a:txBody>
                  <a:tcPr/>
                </a:tc>
                <a:tc>
                  <a:txBody>
                    <a:bodyPr/>
                    <a:lstStyle/>
                    <a:p>
                      <a:r>
                        <a:rPr kumimoji="1" lang="en-US" altLang="ja-JP" sz="1000" dirty="0" smtClean="0"/>
                        <a:t>2013-11-Dallas</a:t>
                      </a:r>
                      <a:endParaRPr kumimoji="1" lang="ja-JP" altLang="en-US" sz="1000" dirty="0"/>
                    </a:p>
                  </a:txBody>
                  <a:tcPr/>
                </a:tc>
                <a:tc>
                  <a:txBody>
                    <a:bodyPr/>
                    <a:lstStyle/>
                    <a:p>
                      <a:r>
                        <a:rPr kumimoji="1" lang="en-US" altLang="ja-JP" sz="1000" dirty="0" smtClean="0"/>
                        <a:t>Draft 1.1</a:t>
                      </a:r>
                      <a:endParaRPr kumimoji="1" lang="ja-JP" altLang="en-US" sz="1000" dirty="0"/>
                    </a:p>
                  </a:txBody>
                  <a:tcPr/>
                </a:tc>
                <a:tc>
                  <a:txBody>
                    <a:bodyPr/>
                    <a:lstStyle/>
                    <a:p>
                      <a:endParaRPr kumimoji="1" lang="ja-JP" altLang="en-US" sz="1000" dirty="0"/>
                    </a:p>
                  </a:txBody>
                  <a:tcPr/>
                </a:tc>
              </a:tr>
              <a:tr h="315550">
                <a:tc>
                  <a:txBody>
                    <a:bodyPr/>
                    <a:lstStyle/>
                    <a:p>
                      <a:r>
                        <a:rPr kumimoji="1" lang="en-US" altLang="ja-JP" sz="1000" dirty="0" smtClean="0"/>
                        <a:t>13-1186r2</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a:t>
                      </a:r>
                      <a:r>
                        <a:rPr kumimoji="1" lang="en-US" altLang="ja-JP" sz="1000" dirty="0" err="1" smtClean="0"/>
                        <a:t>Mano</a:t>
                      </a:r>
                      <a:endParaRPr kumimoji="1" lang="ja-JP" altLang="en-US" sz="1000" dirty="0"/>
                    </a:p>
                  </a:txBody>
                  <a:tcPr/>
                </a:tc>
                <a:tc>
                  <a:txBody>
                    <a:bodyPr/>
                    <a:lstStyle/>
                    <a:p>
                      <a:r>
                        <a:rPr kumimoji="1" lang="en-US" altLang="ja-JP" sz="1000" dirty="0" smtClean="0"/>
                        <a:t>2014-01-Los Angels</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Draft 1.1/1.2</a:t>
                      </a:r>
                      <a:endParaRPr kumimoji="1" lang="ja-JP" altLang="en-US" sz="1000" dirty="0" smtClean="0"/>
                    </a:p>
                  </a:txBody>
                  <a:tcPr/>
                </a:tc>
                <a:tc>
                  <a:txBody>
                    <a:bodyPr/>
                    <a:lstStyle/>
                    <a:p>
                      <a:r>
                        <a:rPr kumimoji="1" lang="en-US" altLang="ja-JP" sz="1000" dirty="0" smtClean="0"/>
                        <a:t>#27-</a:t>
                      </a:r>
                      <a:endParaRPr kumimoji="1" lang="ja-JP" altLang="en-US" sz="1000" dirty="0"/>
                    </a:p>
                  </a:txBody>
                  <a:tcPr/>
                </a:tc>
              </a:tr>
              <a:tr h="315550">
                <a:tc>
                  <a:txBody>
                    <a:bodyPr/>
                    <a:lstStyle/>
                    <a:p>
                      <a:r>
                        <a:rPr kumimoji="1" lang="en-US" altLang="ja-JP" sz="1000" dirty="0" smtClean="0"/>
                        <a:t>13-1186r3</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a:t>
                      </a:r>
                      <a:r>
                        <a:rPr kumimoji="1" lang="en-US" altLang="ja-JP" sz="1000" dirty="0" err="1" smtClean="0"/>
                        <a:t>Mano</a:t>
                      </a:r>
                      <a:endParaRPr kumimoji="1" lang="ja-JP" altLang="en-US" sz="1000" dirty="0"/>
                    </a:p>
                  </a:txBody>
                  <a:tcPr/>
                </a:tc>
                <a:tc>
                  <a:txBody>
                    <a:bodyPr/>
                    <a:lstStyle/>
                    <a:p>
                      <a:r>
                        <a:rPr kumimoji="1" lang="en-US" altLang="ja-JP" sz="1000" dirty="0" smtClean="0"/>
                        <a:t>2014-03-Beijing</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LB198 D1.0</a:t>
                      </a:r>
                      <a:endParaRPr kumimoji="1" lang="ja-JP" altLang="en-US" sz="1000" dirty="0" smtClean="0"/>
                    </a:p>
                  </a:txBody>
                  <a:tcPr/>
                </a:tc>
                <a:tc>
                  <a:txBody>
                    <a:bodyPr/>
                    <a:lstStyle/>
                    <a:p>
                      <a:r>
                        <a:rPr kumimoji="1" lang="en-US" altLang="ja-JP" sz="1000" dirty="0" smtClean="0"/>
                        <a:t>#64-</a:t>
                      </a:r>
                      <a:endParaRPr kumimoji="1" lang="ja-JP" altLang="en-US" sz="1000" dirty="0"/>
                    </a:p>
                  </a:txBody>
                  <a:tcPr/>
                </a:tc>
              </a:tr>
              <a:tr h="315550">
                <a:tc>
                  <a:txBody>
                    <a:bodyPr/>
                    <a:lstStyle/>
                    <a:p>
                      <a:r>
                        <a:rPr kumimoji="1" lang="en-US" altLang="ja-JP" sz="1000" dirty="0" smtClean="0"/>
                        <a:t>13-1186r4</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a:t>
                      </a:r>
                      <a:r>
                        <a:rPr kumimoji="1" lang="en-US" altLang="ja-JP" sz="1000" dirty="0" err="1" smtClean="0"/>
                        <a:t>Mano</a:t>
                      </a:r>
                      <a:endParaRPr kumimoji="1" lang="ja-JP" altLang="en-US" sz="1000" dirty="0"/>
                    </a:p>
                  </a:txBody>
                  <a:tcPr/>
                </a:tc>
                <a:tc>
                  <a:txBody>
                    <a:bodyPr/>
                    <a:lstStyle/>
                    <a:p>
                      <a:r>
                        <a:rPr kumimoji="1" lang="en-US" altLang="ja-JP" sz="1000" dirty="0" smtClean="0"/>
                        <a:t>2014-5-Waikoloa</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LB201 D2.0</a:t>
                      </a:r>
                      <a:endParaRPr kumimoji="1" lang="ja-JP" altLang="en-US" sz="1000" dirty="0" smtClean="0"/>
                    </a:p>
                  </a:txBody>
                  <a:tcPr/>
                </a:tc>
                <a:tc>
                  <a:txBody>
                    <a:bodyPr/>
                    <a:lstStyle/>
                    <a:p>
                      <a:r>
                        <a:rPr kumimoji="1" lang="en-US" altLang="ja-JP" sz="1000" dirty="0" smtClean="0"/>
                        <a:t>#68-</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13-1186r5</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000" dirty="0" smtClean="0"/>
                        <a:t>Marc Emmelmann</a:t>
                      </a:r>
                      <a:endParaRPr kumimoji="1" lang="ja-JP" altLang="en-US" sz="1000" dirty="0"/>
                    </a:p>
                  </a:txBody>
                  <a:tcPr/>
                </a:tc>
                <a:tc>
                  <a:txBody>
                    <a:bodyPr/>
                    <a:lstStyle/>
                    <a:p>
                      <a:r>
                        <a:rPr kumimoji="1" lang="de-DE" altLang="ja-JP" sz="1000" dirty="0" smtClean="0"/>
                        <a:t>2014-7-SanDiego</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000" dirty="0" smtClean="0"/>
                        <a:t>LB201 D2.0</a:t>
                      </a:r>
                      <a:endParaRPr kumimoji="1" lang="ja-JP" altLang="en-US" sz="1000" dirty="0" smtClean="0"/>
                    </a:p>
                  </a:txBody>
                  <a:tcPr/>
                </a:tc>
                <a:tc>
                  <a:txBody>
                    <a:bodyPr/>
                    <a:lstStyle/>
                    <a:p>
                      <a:r>
                        <a:rPr kumimoji="1" lang="de-DE" altLang="ja-JP" sz="1000" dirty="0" smtClean="0"/>
                        <a:t>#76-122</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13-1186r6</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a:t>
                      </a:r>
                      <a:r>
                        <a:rPr kumimoji="1" lang="en-US" altLang="ja-JP" sz="1000" dirty="0" err="1" smtClean="0"/>
                        <a:t>Mano</a:t>
                      </a:r>
                      <a:endParaRPr kumimoji="1" lang="ja-JP" altLang="en-US" sz="1000" dirty="0"/>
                    </a:p>
                  </a:txBody>
                  <a:tcPr/>
                </a:tc>
                <a:tc>
                  <a:txBody>
                    <a:bodyPr/>
                    <a:lstStyle/>
                    <a:p>
                      <a:r>
                        <a:rPr kumimoji="1" lang="en-US" altLang="ja-JP" sz="1000" dirty="0" smtClean="0"/>
                        <a:t>2014-9-Athens</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LB201 D2.0</a:t>
                      </a:r>
                      <a:endParaRPr kumimoji="1" lang="ja-JP" altLang="en-US" sz="1000" dirty="0" smtClean="0"/>
                    </a:p>
                  </a:txBody>
                  <a:tcPr/>
                </a:tc>
                <a:tc>
                  <a:txBody>
                    <a:bodyPr/>
                    <a:lstStyle/>
                    <a:p>
                      <a:r>
                        <a:rPr kumimoji="1" lang="en-US" altLang="ja-JP" sz="1000" dirty="0" smtClean="0"/>
                        <a:t>#123-141</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13-1186r10</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a:t>
                      </a:r>
                      <a:r>
                        <a:rPr kumimoji="1" lang="en-US" altLang="ja-JP" sz="1000" dirty="0" err="1" smtClean="0"/>
                        <a:t>Mano</a:t>
                      </a:r>
                      <a:endParaRPr kumimoji="1" lang="ja-JP" altLang="en-US" sz="1000" dirty="0"/>
                    </a:p>
                  </a:txBody>
                  <a:tcPr/>
                </a:tc>
                <a:tc>
                  <a:txBody>
                    <a:bodyPr/>
                    <a:lstStyle/>
                    <a:p>
                      <a:r>
                        <a:rPr kumimoji="1" lang="en-US" altLang="ja-JP" sz="1000" dirty="0" smtClean="0"/>
                        <a:t>2014-11-San Antonio</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LB204 D3.0</a:t>
                      </a:r>
                      <a:endParaRPr kumimoji="1" lang="ja-JP" altLang="en-US" sz="1000" dirty="0" smtClean="0"/>
                    </a:p>
                  </a:txBody>
                  <a:tcPr/>
                </a:tc>
                <a:tc>
                  <a:txBody>
                    <a:bodyPr/>
                    <a:lstStyle/>
                    <a:p>
                      <a:r>
                        <a:rPr kumimoji="1" lang="en-US" altLang="ja-JP" sz="1000" dirty="0" smtClean="0"/>
                        <a:t>#142-176</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13-1186r19</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a:t>
                      </a:r>
                      <a:r>
                        <a:rPr kumimoji="1" lang="en-US" altLang="ja-JP" sz="1000" dirty="0" err="1" smtClean="0"/>
                        <a:t>Mano</a:t>
                      </a:r>
                      <a:endParaRPr kumimoji="1" lang="ja-JP" altLang="en-US" sz="1000" dirty="0"/>
                    </a:p>
                  </a:txBody>
                  <a:tcPr/>
                </a:tc>
                <a:tc>
                  <a:txBody>
                    <a:bodyPr/>
                    <a:lstStyle/>
                    <a:p>
                      <a:r>
                        <a:rPr kumimoji="1" lang="en-US" altLang="ja-JP" sz="1000" dirty="0" smtClean="0"/>
                        <a:t>2015-01-Atlanta</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LB204 D3.0</a:t>
                      </a:r>
                      <a:endParaRPr kumimoji="1" lang="ja-JP" altLang="en-US" sz="1000" dirty="0" smtClean="0"/>
                    </a:p>
                  </a:txBody>
                  <a:tcPr/>
                </a:tc>
                <a:tc>
                  <a:txBody>
                    <a:bodyPr/>
                    <a:lstStyle/>
                    <a:p>
                      <a:r>
                        <a:rPr kumimoji="1" lang="en-US" altLang="ja-JP" sz="1000" dirty="0" smtClean="0"/>
                        <a:t>#177-</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13-1186r20</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a:t>
                      </a:r>
                      <a:r>
                        <a:rPr kumimoji="1" lang="en-US" altLang="ja-JP" sz="1000" dirty="0" err="1" smtClean="0"/>
                        <a:t>Mano</a:t>
                      </a:r>
                      <a:endParaRPr kumimoji="1" lang="ja-JP" altLang="en-US" sz="1000" dirty="0" smtClean="0"/>
                    </a:p>
                  </a:txBody>
                  <a:tcPr/>
                </a:tc>
                <a:tc>
                  <a:txBody>
                    <a:bodyPr/>
                    <a:lstStyle/>
                    <a:p>
                      <a:r>
                        <a:rPr kumimoji="1" lang="en-US" altLang="ja-JP" sz="1000" dirty="0" smtClean="0"/>
                        <a:t>2015-03-Berlin</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LB209 D4.0</a:t>
                      </a:r>
                      <a:endParaRPr kumimoji="1" lang="ja-JP" altLang="en-US" sz="1000" dirty="0" smtClean="0"/>
                    </a:p>
                  </a:txBody>
                  <a:tcPr/>
                </a:tc>
                <a:tc>
                  <a:txBody>
                    <a:bodyPr/>
                    <a:lstStyle/>
                    <a:p>
                      <a:r>
                        <a:rPr kumimoji="1" lang="en-US" altLang="ja-JP" sz="1000" dirty="0" smtClean="0"/>
                        <a:t>#225-</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13-1186r26</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Mano</a:t>
                      </a:r>
                      <a:endParaRPr kumimoji="1" lang="ja-JP" altLang="en-US" sz="1000" dirty="0" smtClean="0"/>
                    </a:p>
                  </a:txBody>
                  <a:tcPr/>
                </a:tc>
                <a:tc>
                  <a:txBody>
                    <a:bodyPr/>
                    <a:lstStyle/>
                    <a:p>
                      <a:r>
                        <a:rPr kumimoji="1" lang="en-US" altLang="ja-JP" sz="1000" dirty="0" smtClean="0"/>
                        <a:t>2015-05-Vancouver</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LB209 D4.0</a:t>
                      </a:r>
                      <a:endParaRPr kumimoji="1" lang="ja-JP" altLang="en-US" sz="1000" dirty="0" smtClean="0"/>
                    </a:p>
                  </a:txBody>
                  <a:tcPr/>
                </a:tc>
                <a:tc>
                  <a:txBody>
                    <a:bodyPr/>
                    <a:lstStyle/>
                    <a:p>
                      <a:r>
                        <a:rPr kumimoji="1" lang="en-US" altLang="ja-JP" sz="1000" dirty="0" smtClean="0"/>
                        <a:t>#262-</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13-1186r30</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Mano</a:t>
                      </a:r>
                      <a:endParaRPr kumimoji="1" lang="ja-JP" altLang="en-US" sz="1000" dirty="0" smtClean="0"/>
                    </a:p>
                  </a:txBody>
                  <a:tcPr/>
                </a:tc>
                <a:tc>
                  <a:txBody>
                    <a:bodyPr/>
                    <a:lstStyle/>
                    <a:p>
                      <a:r>
                        <a:rPr kumimoji="1" lang="en-US" altLang="ja-JP" sz="1000" dirty="0" smtClean="0"/>
                        <a:t>2015-07-Waikoloa</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LB213 D5.0</a:t>
                      </a:r>
                      <a:endParaRPr kumimoji="1" lang="ja-JP" altLang="en-US" sz="1000" dirty="0" smtClean="0"/>
                    </a:p>
                  </a:txBody>
                  <a:tcPr/>
                </a:tc>
                <a:tc>
                  <a:txBody>
                    <a:bodyPr/>
                    <a:lstStyle/>
                    <a:p>
                      <a:r>
                        <a:rPr kumimoji="1" lang="en-US" altLang="ja-JP" sz="1000" dirty="0" smtClean="0"/>
                        <a:t>#278-</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13-1186r31</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Mano</a:t>
                      </a:r>
                      <a:endParaRPr kumimoji="1" lang="ja-JP" altLang="en-US" sz="1000" dirty="0" smtClean="0"/>
                    </a:p>
                  </a:txBody>
                  <a:tcPr/>
                </a:tc>
                <a:tc>
                  <a:txBody>
                    <a:bodyPr/>
                    <a:lstStyle/>
                    <a:p>
                      <a:r>
                        <a:rPr kumimoji="1" lang="en-US" altLang="ja-JP" sz="1000" dirty="0" smtClean="0"/>
                        <a:t>2015-09-Teleco</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a:t>
                      </a:r>
                      <a:r>
                        <a:rPr kumimoji="1" lang="en-US" altLang="ja-JP" sz="1000" baseline="30000" dirty="0" smtClean="0"/>
                        <a:t>st</a:t>
                      </a:r>
                      <a:r>
                        <a:rPr kumimoji="1" lang="en-US" altLang="ja-JP" sz="1000" baseline="0" dirty="0" smtClean="0"/>
                        <a:t> </a:t>
                      </a:r>
                      <a:r>
                        <a:rPr kumimoji="1" lang="en-US" altLang="ja-JP" sz="1000" dirty="0" smtClean="0"/>
                        <a:t>SB</a:t>
                      </a:r>
                      <a:endParaRPr kumimoji="1" lang="ja-JP" altLang="en-US" sz="1000" dirty="0" smtClean="0"/>
                    </a:p>
                  </a:txBody>
                  <a:tcPr/>
                </a:tc>
                <a:tc>
                  <a:txBody>
                    <a:bodyPr/>
                    <a:lstStyle/>
                    <a:p>
                      <a:r>
                        <a:rPr kumimoji="1" lang="en-US" altLang="ja-JP" sz="1000" dirty="0" smtClean="0"/>
                        <a:t>#281-</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13-1186r33</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Mano</a:t>
                      </a:r>
                      <a:endParaRPr kumimoji="1" lang="ja-JP" altLang="en-US" sz="1000" dirty="0" smtClean="0"/>
                    </a:p>
                  </a:txBody>
                  <a:tcPr/>
                </a:tc>
                <a:tc>
                  <a:txBody>
                    <a:bodyPr/>
                    <a:lstStyle/>
                    <a:p>
                      <a:r>
                        <a:rPr kumimoji="1" lang="en-US" altLang="ja-JP" sz="1000" dirty="0" smtClean="0"/>
                        <a:t>2015-11-Dallas</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a:t>
                      </a:r>
                      <a:r>
                        <a:rPr kumimoji="1" lang="en-US" altLang="ja-JP" sz="1000" baseline="30000" dirty="0" smtClean="0"/>
                        <a:t>st</a:t>
                      </a:r>
                      <a:r>
                        <a:rPr kumimoji="1" lang="en-US" altLang="ja-JP" sz="1000" dirty="0" smtClean="0"/>
                        <a:t> SB</a:t>
                      </a:r>
                      <a:endParaRPr kumimoji="1" lang="ja-JP" altLang="en-US" sz="1000" dirty="0" smtClean="0"/>
                    </a:p>
                  </a:txBody>
                  <a:tcPr/>
                </a:tc>
                <a:tc>
                  <a:txBody>
                    <a:bodyPr/>
                    <a:lstStyle/>
                    <a:p>
                      <a:r>
                        <a:rPr kumimoji="1" lang="en-US" altLang="ja-JP" sz="1000" dirty="0" smtClean="0"/>
                        <a:t>#287-</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13-1186r37</a:t>
                      </a:r>
                      <a:endParaRPr kumimoji="1" lang="ja-JP" alt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Hiroshi Mano</a:t>
                      </a:r>
                      <a:endParaRPr kumimoji="1" lang="ja-JP" altLang="en-US" sz="1000" dirty="0" smtClean="0"/>
                    </a:p>
                  </a:txBody>
                  <a:tcPr/>
                </a:tc>
                <a:tc>
                  <a:txBody>
                    <a:bodyPr/>
                    <a:lstStyle/>
                    <a:p>
                      <a:r>
                        <a:rPr kumimoji="1" lang="en-US" altLang="ja-JP" sz="1000" dirty="0" smtClean="0"/>
                        <a:t>2016-01-Teleco</a:t>
                      </a:r>
                      <a:endParaRPr kumimoji="1" lang="ja-JP" alt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1</a:t>
                      </a:r>
                      <a:r>
                        <a:rPr kumimoji="1" lang="en-US" altLang="ja-JP" sz="1000" baseline="30000" dirty="0" smtClean="0"/>
                        <a:t>st</a:t>
                      </a:r>
                      <a:r>
                        <a:rPr kumimoji="1" lang="en-US" altLang="ja-JP" sz="1000" dirty="0" smtClean="0"/>
                        <a:t> SB</a:t>
                      </a:r>
                      <a:endParaRPr kumimoji="1" lang="ja-JP" altLang="en-US" sz="1000" dirty="0" smtClean="0"/>
                    </a:p>
                  </a:txBody>
                  <a:tcPr/>
                </a:tc>
                <a:tc>
                  <a:txBody>
                    <a:bodyPr/>
                    <a:lstStyle/>
                    <a:p>
                      <a:r>
                        <a:rPr kumimoji="1" lang="en-US" altLang="ja-JP" sz="1000" dirty="0" smtClean="0"/>
                        <a:t>#308-</a:t>
                      </a:r>
                      <a:endParaRPr kumimoji="1" lang="ja-JP" altLang="en-US" sz="1000" dirty="0"/>
                    </a:p>
                  </a:txBody>
                  <a:tcPr/>
                </a:tc>
              </a:tr>
              <a:tr h="315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tc>
                <a:tc>
                  <a:txBody>
                    <a:bodyPr/>
                    <a:lstStyle/>
                    <a:p>
                      <a:endParaRPr lang="ja-JP" altLang="en-US" dirty="0"/>
                    </a:p>
                  </a:txBody>
                  <a:tcPr/>
                </a:tc>
                <a:tc>
                  <a:txBody>
                    <a:bodyPr/>
                    <a:lstStyle/>
                    <a:p>
                      <a:endParaRPr lang="ja-JP" altLang="en-US"/>
                    </a:p>
                  </a:txBody>
                  <a:tcPr/>
                </a:tc>
                <a:tc>
                  <a:txBody>
                    <a:bodyPr/>
                    <a:lstStyle/>
                    <a:p>
                      <a:endParaRPr lang="ja-JP" altLang="en-US"/>
                    </a:p>
                  </a:txBody>
                  <a:tcPr/>
                </a:tc>
                <a:tc>
                  <a:txBody>
                    <a:bodyPr/>
                    <a:lstStyle/>
                    <a:p>
                      <a:endParaRPr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Sep 2013-Jan 2016</a:t>
            </a:r>
            <a:endParaRPr lang="en-US" altLang="ja-JP" dirty="0" smtClean="0"/>
          </a:p>
        </p:txBody>
      </p:sp>
      <p:sp>
        <p:nvSpPr>
          <p:cNvPr id="17411" name="Footer Placeholder 4"/>
          <p:cNvSpPr>
            <a:spLocks noGrp="1"/>
          </p:cNvSpPr>
          <p:nvPr>
            <p:ph type="ftr" sz="quarter" idx="11"/>
          </p:nvPr>
        </p:nvSpPr>
        <p:spPr/>
        <p:txBody>
          <a:bodyPr/>
          <a:lstStyle/>
          <a:p>
            <a:r>
              <a:rPr lang="en-US" altLang="ja-JP" dirty="0"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altLang="ja-JP" smtClean="0"/>
              <a:t>Sep 2013-Jan 2016</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Short SSID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2</a:t>
            </a:r>
          </a:p>
          <a:p>
            <a:r>
              <a:rPr kumimoji="1" lang="en-US" altLang="ja-JP" dirty="0" smtClean="0"/>
              <a:t>No  7</a:t>
            </a:r>
          </a:p>
          <a:p>
            <a:r>
              <a:rPr kumimoji="1" lang="en-US" altLang="ja-JP" dirty="0" smtClean="0"/>
              <a:t>Abstain 5</a:t>
            </a:r>
          </a:p>
        </p:txBody>
      </p:sp>
      <p:sp>
        <p:nvSpPr>
          <p:cNvPr id="4" name="日付プレースホルダー 3"/>
          <p:cNvSpPr>
            <a:spLocks noGrp="1"/>
          </p:cNvSpPr>
          <p:nvPr>
            <p:ph type="dt" sz="half" idx="10"/>
          </p:nvPr>
        </p:nvSpPr>
        <p:spPr/>
        <p:txBody>
          <a:bodyPr/>
          <a:lstStyle/>
          <a:p>
            <a:pPr>
              <a:defRPr/>
            </a:pPr>
            <a:r>
              <a:rPr lang="en-US" altLang="ja-JP" smtClean="0"/>
              <a:t>Sep 2013-Jan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smtClean="0"/>
              <a:t>Hiroshi Mano (ATRD, Root, Lab/ KDTI)</a:t>
            </a:r>
            <a:endParaRPr lang="en-US"/>
          </a:p>
        </p:txBody>
      </p:sp>
    </p:spTree>
    <p:extLst>
      <p:ext uri="{BB962C8B-B14F-4D97-AF65-F5344CB8AC3E}">
        <p14:creationId xmlns:p14="http://schemas.microsoft.com/office/powerpoint/2010/main" val="134700191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CID8003,8006,8007 and 8012.</a:t>
            </a:r>
          </a:p>
          <a:p>
            <a:pPr lvl="1"/>
            <a:r>
              <a:rPr lang="en-US" altLang="ja-JP" dirty="0" smtClean="0"/>
              <a:t>REJECT </a:t>
            </a:r>
            <a:r>
              <a:rPr lang="en-US" altLang="ja-JP" dirty="0"/>
              <a:t>-- The task group discussed the concept of Short SSID and a straw poll probing the group to see if the concept of Short SSID should be removed, failed. (Should the concept of Short SSID be removed from the draft? -- Y/N/A -- 2/7/5</a:t>
            </a:r>
            <a:r>
              <a:rPr lang="en-US" altLang="ja-JP" dirty="0" smtClean="0"/>
              <a:t>)</a:t>
            </a:r>
          </a:p>
          <a:p>
            <a:pPr lvl="1"/>
            <a:endParaRPr lang="en-US" altLang="ja-JP" dirty="0"/>
          </a:p>
          <a:p>
            <a:r>
              <a:rPr lang="en-US" altLang="ja-JP" dirty="0" smtClean="0"/>
              <a:t>Moved: Lee Armstrong</a:t>
            </a:r>
          </a:p>
          <a:p>
            <a:r>
              <a:rPr lang="en-US" altLang="ja-JP" dirty="0" smtClean="0"/>
              <a:t>Seconded: George </a:t>
            </a:r>
            <a:r>
              <a:rPr lang="en-US" altLang="ja-JP" dirty="0" err="1" smtClean="0"/>
              <a:t>Calcev</a:t>
            </a:r>
            <a:endParaRPr lang="en-US" altLang="ja-JP" dirty="0" smtClean="0"/>
          </a:p>
          <a:p>
            <a:r>
              <a:rPr lang="en-US" altLang="ja-JP" dirty="0" smtClean="0"/>
              <a:t>Result (y/n/a):  7/1/3</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301</a:t>
            </a:fld>
            <a:endParaRPr lang="en-US" altLang="ja-JP"/>
          </a:p>
        </p:txBody>
      </p:sp>
    </p:spTree>
    <p:extLst>
      <p:ext uri="{BB962C8B-B14F-4D97-AF65-F5344CB8AC3E}">
        <p14:creationId xmlns:p14="http://schemas.microsoft.com/office/powerpoint/2010/main" val="297598514"/>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a:t>
            </a:r>
            <a:r>
              <a:rPr lang="en-US" altLang="ja-JP" dirty="0"/>
              <a:t>Differentiated</a:t>
            </a:r>
            <a:r>
              <a:rPr kumimoji="1" lang="en-US" altLang="ja-JP" dirty="0" smtClean="0"/>
              <a:t> initial link setup“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1</a:t>
            </a:r>
          </a:p>
          <a:p>
            <a:r>
              <a:rPr kumimoji="1" lang="en-US" altLang="ja-JP" dirty="0" smtClean="0"/>
              <a:t>No  6</a:t>
            </a:r>
          </a:p>
          <a:p>
            <a:r>
              <a:rPr kumimoji="1" lang="en-US" altLang="ja-JP" dirty="0" smtClean="0"/>
              <a:t>Abstain  4</a:t>
            </a:r>
          </a:p>
        </p:txBody>
      </p:sp>
      <p:sp>
        <p:nvSpPr>
          <p:cNvPr id="4" name="日付プレースホルダー 3"/>
          <p:cNvSpPr>
            <a:spLocks noGrp="1"/>
          </p:cNvSpPr>
          <p:nvPr>
            <p:ph type="dt" sz="half" idx="10"/>
          </p:nvPr>
        </p:nvSpPr>
        <p:spPr/>
        <p:txBody>
          <a:bodyPr/>
          <a:lstStyle/>
          <a:p>
            <a:pPr>
              <a:defRPr/>
            </a:pPr>
            <a:r>
              <a:rPr lang="en-US" altLang="ja-JP" smtClean="0"/>
              <a:t>Sep 2013-Jan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302</a:t>
            </a:fld>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smtClean="0"/>
              <a:t>Hiroshi Mano (ATRD, Root, Lab/ KDTI)</a:t>
            </a:r>
            <a:endParaRPr lang="en-US"/>
          </a:p>
        </p:txBody>
      </p:sp>
    </p:spTree>
    <p:extLst>
      <p:ext uri="{BB962C8B-B14F-4D97-AF65-F5344CB8AC3E}">
        <p14:creationId xmlns:p14="http://schemas.microsoft.com/office/powerpoint/2010/main" val="193047510"/>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#279</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CID8011 and 8014.</a:t>
            </a:r>
          </a:p>
          <a:p>
            <a:pPr lvl="1"/>
            <a:r>
              <a:rPr lang="en-US" altLang="ja-JP" dirty="0" smtClean="0"/>
              <a:t>REJECT </a:t>
            </a:r>
            <a:r>
              <a:rPr lang="en-US" altLang="ja-JP" dirty="0"/>
              <a:t>-- The task group discussed the concept of </a:t>
            </a:r>
            <a:r>
              <a:rPr lang="en-US" altLang="ja-JP" dirty="0" smtClean="0"/>
              <a:t>Differentiated Link Setup. A straw </a:t>
            </a:r>
            <a:r>
              <a:rPr lang="en-US" altLang="ja-JP" dirty="0"/>
              <a:t>poll probing the group to see if the concept of </a:t>
            </a:r>
            <a:r>
              <a:rPr lang="en-US" altLang="ja-JP" dirty="0" smtClean="0"/>
              <a:t>Differentiated Link Setup </a:t>
            </a:r>
            <a:r>
              <a:rPr lang="en-US" altLang="ja-JP" dirty="0"/>
              <a:t>should be removed, failed. (Should the concept of </a:t>
            </a:r>
            <a:r>
              <a:rPr lang="en-US" altLang="ja-JP" dirty="0" smtClean="0"/>
              <a:t>Differentiated Link Setup be </a:t>
            </a:r>
            <a:r>
              <a:rPr lang="en-US" altLang="ja-JP" dirty="0"/>
              <a:t>removed from the draft? -- Y/N/A -- </a:t>
            </a:r>
            <a:r>
              <a:rPr lang="en-US" altLang="ja-JP" dirty="0" smtClean="0"/>
              <a:t>1/6/4). </a:t>
            </a:r>
          </a:p>
          <a:p>
            <a:pPr lvl="1"/>
            <a:endParaRPr lang="en-US" altLang="ja-JP" dirty="0"/>
          </a:p>
          <a:p>
            <a:r>
              <a:rPr lang="en-US" altLang="ja-JP" dirty="0" smtClean="0"/>
              <a:t>Moved: Lee Armstrong</a:t>
            </a:r>
          </a:p>
          <a:p>
            <a:r>
              <a:rPr lang="en-US" altLang="ja-JP" dirty="0" smtClean="0"/>
              <a:t>Seconded: Ping Fang</a:t>
            </a:r>
          </a:p>
          <a:p>
            <a:r>
              <a:rPr lang="en-US" altLang="ja-JP" dirty="0" smtClean="0"/>
              <a:t>Result (y/n/a):  6/1/3 </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303</a:t>
            </a:fld>
            <a:endParaRPr lang="en-US" altLang="ja-JP"/>
          </a:p>
        </p:txBody>
      </p:sp>
    </p:spTree>
    <p:extLst>
      <p:ext uri="{BB962C8B-B14F-4D97-AF65-F5344CB8AC3E}">
        <p14:creationId xmlns:p14="http://schemas.microsoft.com/office/powerpoint/2010/main" val="605667344"/>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”2015-07-Waikoloa-01” tab of 11-15/0772r5.</a:t>
            </a:r>
          </a:p>
          <a:p>
            <a:pPr lvl="1"/>
            <a:endParaRPr lang="en-US" altLang="ja-JP" dirty="0" smtClean="0"/>
          </a:p>
          <a:p>
            <a:r>
              <a:rPr lang="en-US" altLang="ja-JP" dirty="0" smtClean="0"/>
              <a:t>Moved: Lee Armstrong</a:t>
            </a:r>
          </a:p>
          <a:p>
            <a:r>
              <a:rPr lang="en-US" altLang="ja-JP" dirty="0" smtClean="0"/>
              <a:t>Seconded: </a:t>
            </a:r>
            <a:r>
              <a:rPr lang="en-US" altLang="ja-JP" dirty="0" err="1" smtClean="0"/>
              <a:t>Xiaofei</a:t>
            </a:r>
            <a:r>
              <a:rPr lang="en-US" altLang="ja-JP" dirty="0" smtClean="0"/>
              <a:t> Wang</a:t>
            </a:r>
          </a:p>
          <a:p>
            <a:r>
              <a:rPr lang="en-US" altLang="ja-JP" dirty="0" smtClean="0"/>
              <a:t>y/n/a: 7/0/0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19510"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304</a:t>
            </a:fld>
            <a:endParaRPr lang="en-US" altLang="ja-JP"/>
          </a:p>
        </p:txBody>
      </p:sp>
    </p:spTree>
    <p:extLst>
      <p:ext uri="{BB962C8B-B14F-4D97-AF65-F5344CB8AC3E}">
        <p14:creationId xmlns:p14="http://schemas.microsoft.com/office/powerpoint/2010/main" val="156100648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”2015-09-22-Telco” tab of 11-15/1196r3.</a:t>
            </a:r>
          </a:p>
          <a:p>
            <a:pPr lvl="1"/>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7/0/1</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955390" cy="276999"/>
          </a:xfrm>
        </p:spPr>
        <p:txBody>
          <a:bodyPr/>
          <a:lstStyle/>
          <a:p>
            <a:r>
              <a:rPr lang="en-US" altLang="ja-JP" smtClean="0"/>
              <a:t>Sep 2013-Jan 2016</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305</a:t>
            </a:fld>
            <a:endParaRPr lang="en-US" altLang="ja-JP"/>
          </a:p>
        </p:txBody>
      </p:sp>
    </p:spTree>
    <p:extLst>
      <p:ext uri="{BB962C8B-B14F-4D97-AF65-F5344CB8AC3E}">
        <p14:creationId xmlns:p14="http://schemas.microsoft.com/office/powerpoint/2010/main" val="17262340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#282</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2015-09-29-Telco</a:t>
            </a:r>
            <a:r>
              <a:rPr lang="en-US" dirty="0" smtClean="0"/>
              <a:t>” tab of </a:t>
            </a:r>
            <a:r>
              <a:rPr lang="de-DE" altLang="ja-JP" dirty="0" smtClean="0"/>
              <a:t>11-15-1196-04</a:t>
            </a:r>
          </a:p>
          <a:p>
            <a:endParaRPr lang="de-DE" dirty="0" smtClean="0"/>
          </a:p>
          <a:p>
            <a:pPr lvl="1"/>
            <a:r>
              <a:rPr lang="de-DE" dirty="0" err="1" smtClean="0"/>
              <a:t>Mover:Jouni</a:t>
            </a:r>
            <a:r>
              <a:rPr lang="de-DE" dirty="0" smtClean="0"/>
              <a:t> </a:t>
            </a:r>
            <a:r>
              <a:rPr lang="de-DE" dirty="0" err="1" smtClean="0"/>
              <a:t>Malinen</a:t>
            </a:r>
            <a:endParaRPr lang="de-DE" dirty="0" smtClean="0"/>
          </a:p>
          <a:p>
            <a:pPr lvl="1"/>
            <a:r>
              <a:rPr lang="de-DE" dirty="0" err="1" smtClean="0"/>
              <a:t>Second:Lee</a:t>
            </a:r>
            <a:r>
              <a:rPr lang="de-DE" dirty="0" smtClean="0"/>
              <a:t> </a:t>
            </a:r>
            <a:r>
              <a:rPr lang="de-DE" dirty="0" err="1" smtClean="0"/>
              <a:t>Armstron</a:t>
            </a:r>
            <a:endParaRPr lang="de-DE" dirty="0" smtClean="0"/>
          </a:p>
          <a:p>
            <a:pPr lvl="1"/>
            <a:r>
              <a:rPr lang="de-DE" dirty="0" smtClean="0"/>
              <a:t>Y/N/A:</a:t>
            </a:r>
          </a:p>
          <a:p>
            <a:pPr lvl="1"/>
            <a:r>
              <a:rPr lang="de-DE" dirty="0"/>
              <a:t>7</a:t>
            </a:r>
            <a:r>
              <a:rPr lang="de-DE" dirty="0" smtClean="0"/>
              <a:t>/0/1</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306</a:t>
            </a:fld>
            <a:endParaRPr lang="en-US" altLang="ja-JP"/>
          </a:p>
        </p:txBody>
      </p:sp>
    </p:spTree>
    <p:extLst>
      <p:ext uri="{BB962C8B-B14F-4D97-AF65-F5344CB8AC3E}">
        <p14:creationId xmlns:p14="http://schemas.microsoft.com/office/powerpoint/2010/main" val="384295879"/>
      </p:ext>
    </p:extLst>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2015-10-06-Telco</a:t>
            </a:r>
            <a:r>
              <a:rPr lang="en-US" dirty="0" smtClean="0"/>
              <a:t>” tab of </a:t>
            </a:r>
            <a:r>
              <a:rPr lang="de-DE" altLang="ja-JP" dirty="0" smtClean="0"/>
              <a:t>11-15-1196-07</a:t>
            </a:r>
          </a:p>
          <a:p>
            <a:endParaRPr lang="de-DE" dirty="0" smtClean="0"/>
          </a:p>
          <a:p>
            <a:pPr lvl="1"/>
            <a:r>
              <a:rPr lang="de-DE" dirty="0" err="1" smtClean="0"/>
              <a:t>Mover</a:t>
            </a:r>
            <a:r>
              <a:rPr lang="de-DE" dirty="0" smtClean="0"/>
              <a:t>: </a:t>
            </a:r>
            <a:r>
              <a:rPr lang="de-DE" dirty="0" err="1" smtClean="0"/>
              <a:t>Xiaofei</a:t>
            </a:r>
            <a:r>
              <a:rPr lang="de-DE" dirty="0" smtClean="0"/>
              <a:t> Wang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 </a:t>
            </a:r>
            <a:r>
              <a:rPr lang="de-DE" b="1" dirty="0" smtClean="0"/>
              <a:t>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307</a:t>
            </a:fld>
            <a:endParaRPr lang="en-US" altLang="ja-JP"/>
          </a:p>
        </p:txBody>
      </p:sp>
    </p:spTree>
    <p:extLst>
      <p:ext uri="{BB962C8B-B14F-4D97-AF65-F5344CB8AC3E}">
        <p14:creationId xmlns:p14="http://schemas.microsoft.com/office/powerpoint/2010/main" val="138700754"/>
      </p:ext>
    </p:extLst>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2015-10-13-Telco</a:t>
            </a:r>
            <a:r>
              <a:rPr lang="en-US" dirty="0" smtClean="0"/>
              <a:t>” tab of </a:t>
            </a:r>
            <a:r>
              <a:rPr lang="de-DE" altLang="ja-JP" dirty="0" smtClean="0"/>
              <a:t>11-15-1196-07</a:t>
            </a:r>
          </a:p>
          <a:p>
            <a:endParaRPr lang="de-DE" dirty="0" smtClean="0"/>
          </a:p>
          <a:p>
            <a:pPr lvl="1"/>
            <a:r>
              <a:rPr lang="de-DE" dirty="0" err="1" smtClean="0"/>
              <a:t>Mover</a:t>
            </a:r>
            <a:r>
              <a:rPr lang="de-DE" dirty="0" smtClean="0"/>
              <a:t>: Ping Fang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Y/N/A:7/0/1</a:t>
            </a:r>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308</a:t>
            </a:fld>
            <a:endParaRPr lang="en-US" altLang="ja-JP"/>
          </a:p>
        </p:txBody>
      </p:sp>
    </p:spTree>
    <p:extLst>
      <p:ext uri="{BB962C8B-B14F-4D97-AF65-F5344CB8AC3E}">
        <p14:creationId xmlns:p14="http://schemas.microsoft.com/office/powerpoint/2010/main" val="1680687005"/>
      </p:ext>
    </p:extLst>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2015-10-27-Telco-editor</a:t>
            </a:r>
            <a:r>
              <a:rPr lang="en-US" dirty="0" smtClean="0"/>
              <a:t>” tab of </a:t>
            </a:r>
            <a:r>
              <a:rPr lang="de-DE" altLang="ja-JP" dirty="0" smtClean="0"/>
              <a:t>11-15-1196-07</a:t>
            </a:r>
          </a:p>
          <a:p>
            <a:endParaRPr lang="de-DE" dirty="0" smtClean="0"/>
          </a:p>
          <a:p>
            <a:pPr lvl="1"/>
            <a:r>
              <a:rPr lang="de-DE" dirty="0" err="1" smtClean="0"/>
              <a:t>Mover</a:t>
            </a:r>
            <a:r>
              <a:rPr lang="de-DE" dirty="0" smtClean="0"/>
              <a:t>: Lee Armstrong</a:t>
            </a:r>
          </a:p>
          <a:p>
            <a:pPr lvl="1"/>
            <a:r>
              <a:rPr lang="de-DE" dirty="0" smtClean="0"/>
              <a:t>Second: Ping Fang</a:t>
            </a:r>
          </a:p>
          <a:p>
            <a:pPr lvl="1"/>
            <a:r>
              <a:rPr lang="de-DE" smtClean="0"/>
              <a:t>Y/N/A:7/0/1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309</a:t>
            </a:fld>
            <a:endParaRPr lang="en-US" altLang="ja-JP"/>
          </a:p>
        </p:txBody>
      </p:sp>
    </p:spTree>
    <p:extLst>
      <p:ext uri="{BB962C8B-B14F-4D97-AF65-F5344CB8AC3E}">
        <p14:creationId xmlns:p14="http://schemas.microsoft.com/office/powerpoint/2010/main" val="1788986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#286</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altLang="ja-JP" dirty="0"/>
              <a:t>2015-11-09-editorials</a:t>
            </a:r>
            <a:r>
              <a:rPr lang="en-US" dirty="0" smtClean="0"/>
              <a:t>” tab of </a:t>
            </a:r>
            <a:r>
              <a:rPr lang="de-DE" altLang="ja-JP" dirty="0" smtClean="0"/>
              <a:t>11-15-1196-08</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smtClean="0"/>
              <a:t>Second: Hitoshi Morioka</a:t>
            </a:r>
          </a:p>
          <a:p>
            <a:pPr lvl="1"/>
            <a:r>
              <a:rPr lang="de-DE" dirty="0" smtClean="0"/>
              <a:t>Y/N/A:3/0/1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310</a:t>
            </a:fld>
            <a:endParaRPr lang="en-US" altLang="ja-JP"/>
          </a:p>
        </p:txBody>
      </p:sp>
    </p:spTree>
    <p:extLst>
      <p:ext uri="{BB962C8B-B14F-4D97-AF65-F5344CB8AC3E}">
        <p14:creationId xmlns:p14="http://schemas.microsoft.com/office/powerpoint/2010/main" val="1883519445"/>
      </p:ext>
    </p:extLst>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#287</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altLang="ja-JP" dirty="0" smtClean="0"/>
              <a:t>2015-10-27-telco</a:t>
            </a:r>
            <a:r>
              <a:rPr lang="en-US" dirty="0" smtClean="0"/>
              <a:t>” tab of </a:t>
            </a:r>
            <a:r>
              <a:rPr lang="de-DE" altLang="ja-JP" dirty="0" smtClean="0"/>
              <a:t>11-15-1196-08</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Second:Lee</a:t>
            </a:r>
            <a:r>
              <a:rPr lang="de-DE" dirty="0" smtClean="0"/>
              <a:t> Armstrong</a:t>
            </a:r>
          </a:p>
          <a:p>
            <a:pPr lvl="1"/>
            <a:r>
              <a:rPr lang="de-DE" dirty="0" smtClean="0"/>
              <a:t>Y/N/A:4/0/1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311</a:t>
            </a:fld>
            <a:endParaRPr lang="en-US" altLang="ja-JP"/>
          </a:p>
        </p:txBody>
      </p:sp>
    </p:spTree>
    <p:extLst>
      <p:ext uri="{BB962C8B-B14F-4D97-AF65-F5344CB8AC3E}">
        <p14:creationId xmlns:p14="http://schemas.microsoft.com/office/powerpoint/2010/main" val="214394386"/>
      </p:ext>
    </p:extLst>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11-15-1244r3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CID10037,10039,10040,10041 and 10282 to “Revised” adopt changes as shown </a:t>
            </a:r>
            <a:r>
              <a:rPr lang="en-US" altLang="ja-JP" dirty="0" smtClean="0"/>
              <a:t>in</a:t>
            </a:r>
            <a:r>
              <a:rPr lang="ja-JP" altLang="en-US" dirty="0" smtClean="0"/>
              <a:t>　</a:t>
            </a:r>
            <a:r>
              <a:rPr lang="en-US" altLang="ja-JP" dirty="0" smtClean="0"/>
              <a:t>https</a:t>
            </a:r>
            <a:r>
              <a:rPr lang="en-US" altLang="ja-JP" dirty="0"/>
              <a:t>://</a:t>
            </a:r>
            <a:r>
              <a:rPr lang="en-US" altLang="ja-JP" dirty="0" err="1"/>
              <a:t>mentor.ieee.org</a:t>
            </a:r>
            <a:r>
              <a:rPr lang="en-US" altLang="ja-JP" dirty="0"/>
              <a:t>/802.11/</a:t>
            </a:r>
            <a:r>
              <a:rPr lang="en-US" altLang="ja-JP" dirty="0" err="1"/>
              <a:t>dcn</a:t>
            </a:r>
            <a:r>
              <a:rPr lang="en-US" altLang="ja-JP" dirty="0"/>
              <a:t>/15/11-15-1244-03-00ai-hashed-domain-names.docx.</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Seconded:Jouni</a:t>
            </a:r>
            <a:r>
              <a:rPr lang="en-US" altLang="ja-JP" dirty="0" smtClean="0"/>
              <a:t> </a:t>
            </a:r>
            <a:r>
              <a:rPr lang="en-US" altLang="ja-JP" dirty="0" err="1" smtClean="0"/>
              <a:t>Malinen</a:t>
            </a:r>
            <a:endParaRPr lang="en-US" altLang="ja-JP" dirty="0" smtClean="0"/>
          </a:p>
          <a:p>
            <a:pPr marL="57150" indent="0">
              <a:buNone/>
            </a:pPr>
            <a:r>
              <a:rPr lang="en-US" altLang="ja-JP" dirty="0" smtClean="0"/>
              <a:t>Result: 8/0/1</a:t>
            </a:r>
          </a:p>
          <a:p>
            <a:pPr marL="457200" lvl="1" indent="0">
              <a:buNone/>
            </a:pPr>
            <a:endParaRPr kumimoji="1"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312</a:t>
            </a:fld>
            <a:endParaRPr lang="en-US" altLang="ja-JP"/>
          </a:p>
        </p:txBody>
      </p:sp>
    </p:spTree>
    <p:extLst>
      <p:ext uri="{BB962C8B-B14F-4D97-AF65-F5344CB8AC3E}">
        <p14:creationId xmlns:p14="http://schemas.microsoft.com/office/powerpoint/2010/main" val="239832841"/>
      </p:ext>
    </p:extLst>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#289</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11-15-1243r0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a:t>
            </a:r>
            <a:r>
              <a:rPr lang="en-GB" altLang="ja-JP" dirty="0"/>
              <a:t>CIDs 10045, 10046, 10047, 10050, 10051, 10052, 10705, 10706, 10727, 10759, and 10760</a:t>
            </a:r>
            <a:r>
              <a:rPr kumimoji="1" lang="en-US" altLang="ja-JP" dirty="0" smtClean="0"/>
              <a:t> </a:t>
            </a:r>
            <a:r>
              <a:rPr lang="en-US" altLang="ja-JP" dirty="0" smtClean="0"/>
              <a:t>as shown in 11-15-1243r0 and add the following note to each resolution text “Note: Changes shown </a:t>
            </a:r>
            <a:r>
              <a:rPr lang="en-US" altLang="ja-JP" dirty="0"/>
              <a:t>in </a:t>
            </a:r>
            <a:r>
              <a:rPr lang="en-US" altLang="ja-JP" dirty="0">
                <a:hlinkClick r:id="rId3"/>
              </a:rPr>
              <a:t>https://</a:t>
            </a:r>
            <a:r>
              <a:rPr lang="en-US" altLang="ja-JP" dirty="0" smtClean="0">
                <a:hlinkClick r:id="rId3"/>
              </a:rPr>
              <a:t>mentor.ieee.org/802.11/dcn/15/11-15-1243-00-00ai-no-more-counters.docx</a:t>
            </a:r>
            <a:r>
              <a:rPr lang="en-US" altLang="ja-JP" dirty="0" smtClean="0"/>
              <a:t>” </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Seconded:Lee</a:t>
            </a:r>
            <a:r>
              <a:rPr lang="en-US" altLang="ja-JP" dirty="0" smtClean="0"/>
              <a:t> </a:t>
            </a:r>
            <a:r>
              <a:rPr lang="en-US" altLang="ja-JP" dirty="0" err="1" smtClean="0"/>
              <a:t>Armstron</a:t>
            </a:r>
            <a:endParaRPr lang="en-US" altLang="ja-JP" dirty="0" smtClean="0"/>
          </a:p>
          <a:p>
            <a:pPr marL="57150" indent="0">
              <a:buNone/>
            </a:pPr>
            <a:r>
              <a:rPr lang="en-US" altLang="ja-JP" dirty="0" smtClean="0"/>
              <a:t>Result:  2/0/8 </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313</a:t>
            </a:fld>
            <a:endParaRPr lang="en-US" altLang="ja-JP"/>
          </a:p>
        </p:txBody>
      </p:sp>
    </p:spTree>
    <p:extLst>
      <p:ext uri="{BB962C8B-B14F-4D97-AF65-F5344CB8AC3E}">
        <p14:creationId xmlns:p14="http://schemas.microsoft.com/office/powerpoint/2010/main" val="866223070"/>
      </p:ext>
    </p:extLst>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#290</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altLang="ja-JP" dirty="0"/>
              <a:t>2015-11-09-AM1</a:t>
            </a:r>
            <a:r>
              <a:rPr lang="en-US" dirty="0" smtClean="0"/>
              <a:t>” tab of </a:t>
            </a:r>
            <a:r>
              <a:rPr lang="de-DE" altLang="ja-JP" dirty="0" smtClean="0"/>
              <a:t>11-15-1196-09</a:t>
            </a:r>
          </a:p>
          <a:p>
            <a:endParaRPr lang="de-DE" dirty="0" smtClean="0"/>
          </a:p>
          <a:p>
            <a:pPr lvl="1"/>
            <a:r>
              <a:rPr lang="de-DE" dirty="0" err="1" smtClean="0"/>
              <a:t>Mover</a:t>
            </a:r>
            <a:r>
              <a:rPr lang="de-DE" dirty="0" smtClean="0"/>
              <a:t>: Lee Armstrong</a:t>
            </a:r>
          </a:p>
          <a:p>
            <a:pPr lvl="1"/>
            <a:r>
              <a:rPr lang="de-DE" dirty="0" err="1" smtClean="0"/>
              <a:t>Second:Jouni</a:t>
            </a:r>
            <a:r>
              <a:rPr lang="de-DE" dirty="0" smtClean="0"/>
              <a:t> </a:t>
            </a:r>
            <a:r>
              <a:rPr lang="de-DE" dirty="0" err="1" smtClean="0"/>
              <a:t>Malinen</a:t>
            </a:r>
            <a:endParaRPr lang="de-DE" dirty="0" smtClean="0"/>
          </a:p>
          <a:p>
            <a:pPr lvl="1"/>
            <a:r>
              <a:rPr lang="de-DE" dirty="0" smtClean="0"/>
              <a:t>Y/N/A: 6/0/1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314</a:t>
            </a:fld>
            <a:endParaRPr lang="en-US" altLang="ja-JP"/>
          </a:p>
        </p:txBody>
      </p:sp>
    </p:spTree>
    <p:extLst>
      <p:ext uri="{BB962C8B-B14F-4D97-AF65-F5344CB8AC3E}">
        <p14:creationId xmlns:p14="http://schemas.microsoft.com/office/powerpoint/2010/main" val="1638306398"/>
      </p:ext>
    </p:extLst>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#291</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2015-11-09-PM2-a</a:t>
            </a:r>
            <a:r>
              <a:rPr lang="en-US" dirty="0" smtClean="0"/>
              <a:t>” tab of </a:t>
            </a:r>
            <a:r>
              <a:rPr lang="de-DE" altLang="ja-JP" dirty="0" smtClean="0"/>
              <a:t>11-15-1196-10</a:t>
            </a:r>
          </a:p>
          <a:p>
            <a:pPr lvl="1"/>
            <a:r>
              <a:rPr lang="de-DE" altLang="ja-JP" dirty="0" smtClean="0"/>
              <a:t>Set </a:t>
            </a:r>
            <a:r>
              <a:rPr lang="de-DE" altLang="ja-JP" dirty="0" err="1" smtClean="0"/>
              <a:t>the</a:t>
            </a:r>
            <a:r>
              <a:rPr lang="de-DE" altLang="ja-JP" dirty="0" smtClean="0"/>
              <a:t> </a:t>
            </a:r>
            <a:r>
              <a:rPr lang="de-DE" altLang="ja-JP" dirty="0" err="1" smtClean="0"/>
              <a:t>resolution</a:t>
            </a:r>
            <a:r>
              <a:rPr lang="de-DE" altLang="ja-JP" dirty="0" smtClean="0"/>
              <a:t> </a:t>
            </a:r>
            <a:r>
              <a:rPr lang="de-DE" altLang="ja-JP" dirty="0" err="1" smtClean="0"/>
              <a:t>status</a:t>
            </a:r>
            <a:r>
              <a:rPr lang="de-DE" altLang="ja-JP" dirty="0" smtClean="0"/>
              <a:t> </a:t>
            </a:r>
            <a:r>
              <a:rPr lang="de-DE" altLang="ja-JP" dirty="0" err="1" smtClean="0"/>
              <a:t>of</a:t>
            </a:r>
            <a:r>
              <a:rPr lang="de-DE" altLang="ja-JP" dirty="0" smtClean="0"/>
              <a:t> CID10215 </a:t>
            </a:r>
            <a:r>
              <a:rPr lang="de-DE" altLang="ja-JP" dirty="0" err="1" smtClean="0"/>
              <a:t>to</a:t>
            </a:r>
            <a:r>
              <a:rPr lang="de-DE" altLang="ja-JP" dirty="0"/>
              <a:t> </a:t>
            </a:r>
            <a:r>
              <a:rPr lang="de-DE" altLang="ja-JP" dirty="0" smtClean="0"/>
              <a:t> </a:t>
            </a:r>
            <a:r>
              <a:rPr lang="de-DE" altLang="ja-JP" dirty="0"/>
              <a:t>“ </a:t>
            </a:r>
            <a:r>
              <a:rPr lang="de-DE" altLang="ja-JP" dirty="0" err="1"/>
              <a:t>Accept</a:t>
            </a:r>
            <a:r>
              <a:rPr lang="de-DE" altLang="ja-JP" dirty="0" smtClean="0"/>
              <a:t>“.</a:t>
            </a:r>
          </a:p>
          <a:p>
            <a:endParaRPr lang="de-DE" altLang="ja-JP" dirty="0" smtClean="0"/>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Second:Dan</a:t>
            </a:r>
            <a:r>
              <a:rPr lang="de-DE" dirty="0" smtClean="0"/>
              <a:t> </a:t>
            </a:r>
            <a:r>
              <a:rPr lang="de-DE" dirty="0" err="1" smtClean="0"/>
              <a:t>Harkins</a:t>
            </a:r>
            <a:endParaRPr lang="de-DE" dirty="0" smtClean="0"/>
          </a:p>
          <a:p>
            <a:pPr lvl="1"/>
            <a:r>
              <a:rPr lang="de-DE" dirty="0" smtClean="0"/>
              <a:t>Y/N/A: 9/0/1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315</a:t>
            </a:fld>
            <a:endParaRPr lang="en-US" altLang="ja-JP"/>
          </a:p>
        </p:txBody>
      </p:sp>
    </p:spTree>
    <p:extLst>
      <p:ext uri="{BB962C8B-B14F-4D97-AF65-F5344CB8AC3E}">
        <p14:creationId xmlns:p14="http://schemas.microsoft.com/office/powerpoint/2010/main" val="166078062"/>
      </p:ext>
    </p:extLst>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#292(Skipped)</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316</a:t>
            </a:fld>
            <a:endParaRPr lang="en-US" altLang="ja-JP"/>
          </a:p>
        </p:txBody>
      </p:sp>
    </p:spTree>
    <p:extLst>
      <p:ext uri="{BB962C8B-B14F-4D97-AF65-F5344CB8AC3E}">
        <p14:creationId xmlns:p14="http://schemas.microsoft.com/office/powerpoint/2010/main" val="1383544206"/>
      </p:ext>
    </p:extLst>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#293</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2015-11-09-PM2-editorials</a:t>
            </a:r>
            <a:r>
              <a:rPr lang="en-US" dirty="0" smtClean="0"/>
              <a:t>” tab of </a:t>
            </a:r>
            <a:r>
              <a:rPr lang="de-DE" altLang="ja-JP" dirty="0" smtClean="0"/>
              <a:t>11-15-1196-12.</a:t>
            </a:r>
          </a:p>
          <a:p>
            <a:endParaRPr lang="de-DE" dirty="0" smtClean="0"/>
          </a:p>
          <a:p>
            <a:pPr lvl="1"/>
            <a:r>
              <a:rPr lang="de-DE" dirty="0" err="1" smtClean="0"/>
              <a:t>Mover</a:t>
            </a:r>
            <a:r>
              <a:rPr lang="de-DE" dirty="0" smtClean="0"/>
              <a:t>: Lee Armstrong</a:t>
            </a:r>
          </a:p>
          <a:p>
            <a:pPr lvl="1"/>
            <a:r>
              <a:rPr lang="de-DE" dirty="0" err="1" smtClean="0"/>
              <a:t>Second:Ping</a:t>
            </a:r>
            <a:r>
              <a:rPr lang="de-DE" dirty="0" smtClean="0"/>
              <a:t> Fang</a:t>
            </a:r>
          </a:p>
          <a:p>
            <a:pPr lvl="1"/>
            <a:r>
              <a:rPr lang="de-DE" dirty="0" smtClean="0"/>
              <a:t>Y/N/A: 8/0/1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317</a:t>
            </a:fld>
            <a:endParaRPr lang="en-US" altLang="ja-JP"/>
          </a:p>
        </p:txBody>
      </p:sp>
    </p:spTree>
    <p:extLst>
      <p:ext uri="{BB962C8B-B14F-4D97-AF65-F5344CB8AC3E}">
        <p14:creationId xmlns:p14="http://schemas.microsoft.com/office/powerpoint/2010/main" val="565968941"/>
      </p:ext>
    </p:extLst>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#294</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2015-11-09-PM2-b</a:t>
            </a:r>
            <a:r>
              <a:rPr lang="en-US" dirty="0" smtClean="0"/>
              <a:t>” tab of </a:t>
            </a:r>
            <a:r>
              <a:rPr lang="de-DE" altLang="ja-JP" dirty="0" smtClean="0"/>
              <a:t>11-15-1196-12.</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Second:Ping</a:t>
            </a:r>
            <a:r>
              <a:rPr lang="de-DE" dirty="0" smtClean="0"/>
              <a:t> Fang</a:t>
            </a:r>
          </a:p>
          <a:p>
            <a:pPr lvl="1"/>
            <a:r>
              <a:rPr lang="de-DE" dirty="0" smtClean="0"/>
              <a:t>Y/N/A: 8/0/1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318</a:t>
            </a:fld>
            <a:endParaRPr lang="en-US" altLang="ja-JP"/>
          </a:p>
        </p:txBody>
      </p:sp>
    </p:spTree>
    <p:extLst>
      <p:ext uri="{BB962C8B-B14F-4D97-AF65-F5344CB8AC3E}">
        <p14:creationId xmlns:p14="http://schemas.microsoft.com/office/powerpoint/2010/main" val="891859384"/>
      </p:ext>
    </p:extLst>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#295</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2015-11-09-PM2-c</a:t>
            </a:r>
            <a:r>
              <a:rPr lang="en-US" dirty="0" smtClean="0"/>
              <a:t>” tab of </a:t>
            </a:r>
            <a:r>
              <a:rPr lang="de-DE" altLang="ja-JP" dirty="0" smtClean="0"/>
              <a:t>11-15-1196-12.</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Second:Ping</a:t>
            </a:r>
            <a:r>
              <a:rPr lang="de-DE" dirty="0" smtClean="0"/>
              <a:t> Fang</a:t>
            </a:r>
          </a:p>
          <a:p>
            <a:pPr lvl="1"/>
            <a:r>
              <a:rPr lang="de-DE" dirty="0" smtClean="0"/>
              <a:t>Y/N/A: 9/0/1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319</a:t>
            </a:fld>
            <a:endParaRPr lang="en-US" altLang="ja-JP"/>
          </a:p>
        </p:txBody>
      </p:sp>
    </p:spTree>
    <p:extLst>
      <p:ext uri="{BB962C8B-B14F-4D97-AF65-F5344CB8AC3E}">
        <p14:creationId xmlns:p14="http://schemas.microsoft.com/office/powerpoint/2010/main" val="2638720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#296</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11-15-1296r2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CID10253 and 10254 to “Revised” adopt changes as shown </a:t>
            </a:r>
            <a:r>
              <a:rPr lang="en-US" altLang="ja-JP" dirty="0" smtClean="0"/>
              <a:t>in</a:t>
            </a:r>
            <a:r>
              <a:rPr lang="ja-JP" altLang="en-US" dirty="0" smtClean="0"/>
              <a:t>　</a:t>
            </a:r>
            <a:r>
              <a:rPr lang="nl-NL" altLang="ja-JP" dirty="0" err="1"/>
              <a:t>https</a:t>
            </a:r>
            <a:r>
              <a:rPr lang="nl-NL" altLang="ja-JP" dirty="0"/>
              <a:t>://</a:t>
            </a:r>
            <a:r>
              <a:rPr lang="nl-NL" altLang="ja-JP" dirty="0" err="1"/>
              <a:t>mentor.ieee.org</a:t>
            </a:r>
            <a:r>
              <a:rPr lang="nl-NL" altLang="ja-JP" dirty="0"/>
              <a:t>/802.11/</a:t>
            </a:r>
            <a:r>
              <a:rPr lang="nl-NL" altLang="ja-JP" dirty="0" err="1"/>
              <a:t>dcn</a:t>
            </a:r>
            <a:r>
              <a:rPr lang="nl-NL" altLang="ja-JP" dirty="0"/>
              <a:t>/15/11-15-1296-02-00ai-resolution-cid-100253-10254.docx</a:t>
            </a:r>
            <a:r>
              <a:rPr lang="en-US" altLang="ja-JP" dirty="0" smtClean="0"/>
              <a:t>.</a:t>
            </a:r>
            <a:endParaRPr kumimoji="1" lang="en-US" altLang="ja-JP" dirty="0" smtClean="0"/>
          </a:p>
          <a:p>
            <a:pPr marL="57150" indent="0">
              <a:buNone/>
            </a:pPr>
            <a:r>
              <a:rPr lang="en-US" altLang="ja-JP" dirty="0" smtClean="0"/>
              <a:t>Move: Santosh Abraham</a:t>
            </a:r>
          </a:p>
          <a:p>
            <a:pPr marL="57150" indent="0">
              <a:buNone/>
            </a:pPr>
            <a:r>
              <a:rPr lang="en-US" altLang="ja-JP" dirty="0" smtClean="0"/>
              <a:t>Seconded: Ping Fang</a:t>
            </a:r>
          </a:p>
          <a:p>
            <a:pPr marL="57150" indent="0">
              <a:buNone/>
            </a:pPr>
            <a:r>
              <a:rPr lang="en-US" altLang="ja-JP" dirty="0" smtClean="0"/>
              <a:t>Result: 9/0/1</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320</a:t>
            </a:fld>
            <a:endParaRPr lang="en-US" altLang="ja-JP"/>
          </a:p>
        </p:txBody>
      </p:sp>
    </p:spTree>
    <p:extLst>
      <p:ext uri="{BB962C8B-B14F-4D97-AF65-F5344CB8AC3E}">
        <p14:creationId xmlns:p14="http://schemas.microsoft.com/office/powerpoint/2010/main" val="2082615850"/>
      </p:ext>
    </p:extLst>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Approve the comment resolution for CID10042 as contained in 11-15-1409r1.</a:t>
            </a:r>
          </a:p>
          <a:p>
            <a:pPr marL="57150" indent="0">
              <a:buNone/>
            </a:pPr>
            <a:r>
              <a:rPr lang="en-US" altLang="ja-JP" dirty="0" smtClean="0"/>
              <a:t>Move: George </a:t>
            </a:r>
            <a:r>
              <a:rPr lang="en-US" altLang="ja-JP" dirty="0" err="1" smtClean="0"/>
              <a:t>Calcev</a:t>
            </a:r>
            <a:endParaRPr lang="en-US" altLang="ja-JP" dirty="0" smtClean="0"/>
          </a:p>
          <a:p>
            <a:pPr marL="57150" indent="0">
              <a:buNone/>
            </a:pPr>
            <a:r>
              <a:rPr lang="en-US" altLang="ja-JP" dirty="0" smtClean="0"/>
              <a:t>Seconded: Ping  Fang</a:t>
            </a:r>
          </a:p>
          <a:p>
            <a:pPr marL="57150" indent="0">
              <a:buNone/>
            </a:pPr>
            <a:r>
              <a:rPr lang="en-US" altLang="ja-JP" dirty="0" smtClean="0"/>
              <a:t>Result: 2/1/5</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321</a:t>
            </a:fld>
            <a:endParaRPr lang="en-US" altLang="ja-JP"/>
          </a:p>
        </p:txBody>
      </p:sp>
      <p:sp>
        <p:nvSpPr>
          <p:cNvPr id="7" name="テキスト ボックス 6"/>
          <p:cNvSpPr txBox="1"/>
          <p:nvPr/>
        </p:nvSpPr>
        <p:spPr>
          <a:xfrm>
            <a:off x="696913" y="4724400"/>
            <a:ext cx="4343400" cy="523220"/>
          </a:xfrm>
          <a:prstGeom prst="rect">
            <a:avLst/>
          </a:prstGeom>
          <a:noFill/>
        </p:spPr>
        <p:txBody>
          <a:bodyPr wrap="square" rtlCol="0">
            <a:spAutoFit/>
          </a:bodyPr>
          <a:lstStyle/>
          <a:p>
            <a:r>
              <a:rPr kumimoji="1" lang="en-US" altLang="ja-JP" sz="2800" dirty="0" smtClean="0">
                <a:solidFill>
                  <a:srgbClr val="FF0000"/>
                </a:solidFill>
              </a:rPr>
              <a:t>Failed</a:t>
            </a:r>
            <a:endParaRPr kumimoji="1" lang="ja-JP" altLang="en-US" sz="2800" dirty="0">
              <a:solidFill>
                <a:srgbClr val="FF0000"/>
              </a:solidFill>
            </a:endParaRPr>
          </a:p>
        </p:txBody>
      </p:sp>
    </p:spTree>
    <p:extLst>
      <p:ext uri="{BB962C8B-B14F-4D97-AF65-F5344CB8AC3E}">
        <p14:creationId xmlns:p14="http://schemas.microsoft.com/office/powerpoint/2010/main" val="1715136524"/>
      </p:ext>
    </p:extLst>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Approve the comment resolution for CID10473 as contained in 11-15-1293r0.</a:t>
            </a:r>
          </a:p>
          <a:p>
            <a:pPr marL="57150" indent="0">
              <a:buNone/>
            </a:pPr>
            <a:r>
              <a:rPr lang="en-US" altLang="ja-JP" dirty="0" smtClean="0"/>
              <a:t>Move: George </a:t>
            </a:r>
            <a:r>
              <a:rPr lang="en-US" altLang="ja-JP" dirty="0" err="1" smtClean="0"/>
              <a:t>Calev</a:t>
            </a:r>
            <a:endParaRPr lang="en-US" altLang="ja-JP" dirty="0" smtClean="0"/>
          </a:p>
          <a:p>
            <a:pPr marL="57150" indent="0">
              <a:buNone/>
            </a:pPr>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marL="57150" indent="0">
              <a:buNone/>
            </a:pPr>
            <a:r>
              <a:rPr lang="en-US" altLang="ja-JP" dirty="0" smtClean="0"/>
              <a:t>Result: 10/0/1</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322</a:t>
            </a:fld>
            <a:endParaRPr lang="en-US" altLang="ja-JP"/>
          </a:p>
        </p:txBody>
      </p:sp>
    </p:spTree>
    <p:extLst>
      <p:ext uri="{BB962C8B-B14F-4D97-AF65-F5344CB8AC3E}">
        <p14:creationId xmlns:p14="http://schemas.microsoft.com/office/powerpoint/2010/main" val="891618184"/>
      </p:ext>
    </p:extLst>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#299</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Set resolution status of  CID10090 to “Accept”.</a:t>
            </a:r>
          </a:p>
          <a:p>
            <a:pPr marL="57150" indent="0">
              <a:buNone/>
            </a:pPr>
            <a:r>
              <a:rPr lang="en-US" altLang="ja-JP" dirty="0" smtClean="0"/>
              <a:t>Move: </a:t>
            </a:r>
            <a:r>
              <a:rPr lang="en-US" altLang="ja-JP" dirty="0" err="1" smtClean="0"/>
              <a:t>Jouni</a:t>
            </a:r>
            <a:r>
              <a:rPr lang="en-US" altLang="ja-JP" dirty="0" smtClean="0"/>
              <a:t> </a:t>
            </a:r>
            <a:r>
              <a:rPr lang="en-US" altLang="ja-JP" dirty="0" err="1" smtClean="0"/>
              <a:t>Malinen</a:t>
            </a:r>
            <a:endParaRPr lang="en-US" altLang="ja-JP" dirty="0" smtClean="0"/>
          </a:p>
          <a:p>
            <a:pPr marL="57150" indent="0">
              <a:buNone/>
            </a:pPr>
            <a:r>
              <a:rPr lang="en-US" altLang="ja-JP" dirty="0" smtClean="0"/>
              <a:t>Seconded: Santosh Abraham</a:t>
            </a:r>
          </a:p>
          <a:p>
            <a:pPr marL="57150" indent="0">
              <a:buNone/>
            </a:pPr>
            <a:r>
              <a:rPr lang="en-US" altLang="ja-JP" dirty="0" smtClean="0"/>
              <a:t>Result: 4/0/4</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323</a:t>
            </a:fld>
            <a:endParaRPr lang="en-US" altLang="ja-JP"/>
          </a:p>
        </p:txBody>
      </p:sp>
    </p:spTree>
    <p:extLst>
      <p:ext uri="{BB962C8B-B14F-4D97-AF65-F5344CB8AC3E}">
        <p14:creationId xmlns:p14="http://schemas.microsoft.com/office/powerpoint/2010/main" val="1239425611"/>
      </p:ext>
    </p:extLst>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#300</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2015-11-10-PM2</a:t>
            </a:r>
            <a:r>
              <a:rPr lang="en-US" dirty="0" smtClean="0"/>
              <a:t>” tab of </a:t>
            </a:r>
            <a:r>
              <a:rPr lang="de-DE" altLang="ja-JP" dirty="0" smtClean="0"/>
              <a:t>11-15-1196-14.</a:t>
            </a:r>
          </a:p>
          <a:p>
            <a:endParaRPr lang="de-DE" dirty="0" smtClean="0"/>
          </a:p>
          <a:p>
            <a:pPr lvl="1"/>
            <a:r>
              <a:rPr lang="de-DE" dirty="0" err="1" smtClean="0"/>
              <a:t>Mover</a:t>
            </a:r>
            <a:r>
              <a:rPr lang="de-DE" dirty="0" smtClean="0"/>
              <a:t>: Peter </a:t>
            </a:r>
            <a:r>
              <a:rPr lang="de-DE" dirty="0" err="1" smtClean="0"/>
              <a:t>Yee</a:t>
            </a:r>
            <a:endParaRPr lang="de-DE" dirty="0" smtClean="0"/>
          </a:p>
          <a:p>
            <a:pPr lvl="1"/>
            <a:r>
              <a:rPr lang="de-DE" dirty="0" err="1" smtClean="0"/>
              <a:t>Second:Hitoshi</a:t>
            </a:r>
            <a:r>
              <a:rPr lang="de-DE" dirty="0" smtClean="0"/>
              <a:t> Morioka</a:t>
            </a:r>
          </a:p>
          <a:p>
            <a:pPr lvl="1"/>
            <a:r>
              <a:rPr lang="de-DE" dirty="0" smtClean="0"/>
              <a:t>Y/N/A: 4/0/6</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324</a:t>
            </a:fld>
            <a:endParaRPr lang="en-US" altLang="ja-JP"/>
          </a:p>
        </p:txBody>
      </p:sp>
    </p:spTree>
    <p:extLst>
      <p:ext uri="{BB962C8B-B14F-4D97-AF65-F5344CB8AC3E}">
        <p14:creationId xmlns:p14="http://schemas.microsoft.com/office/powerpoint/2010/main" val="1055843414"/>
      </p:ext>
    </p:extLst>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#301</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2015-11-11-PM1</a:t>
            </a:r>
            <a:r>
              <a:rPr lang="en-US" dirty="0" smtClean="0"/>
              <a:t>” tab of </a:t>
            </a:r>
            <a:r>
              <a:rPr lang="de-DE" altLang="ja-JP" dirty="0" smtClean="0"/>
              <a:t>11-15-1196-15.</a:t>
            </a:r>
          </a:p>
          <a:p>
            <a:endParaRPr lang="de-DE" dirty="0" smtClean="0"/>
          </a:p>
          <a:p>
            <a:pPr lvl="1"/>
            <a:r>
              <a:rPr lang="de-DE" dirty="0" err="1" smtClean="0"/>
              <a:t>Mover</a:t>
            </a:r>
            <a:r>
              <a:rPr lang="de-DE" dirty="0" smtClean="0"/>
              <a:t>: Peter </a:t>
            </a:r>
            <a:r>
              <a:rPr lang="de-DE" dirty="0" err="1" smtClean="0"/>
              <a:t>Yee</a:t>
            </a:r>
            <a:endParaRPr lang="de-DE" dirty="0" smtClean="0"/>
          </a:p>
          <a:p>
            <a:pPr lvl="1"/>
            <a:r>
              <a:rPr lang="de-DE" dirty="0" err="1" smtClean="0"/>
              <a:t>Second:Ping</a:t>
            </a:r>
            <a:r>
              <a:rPr lang="de-DE" dirty="0" smtClean="0"/>
              <a:t> Fang</a:t>
            </a:r>
          </a:p>
          <a:p>
            <a:pPr lvl="1"/>
            <a:r>
              <a:rPr lang="de-DE" dirty="0" smtClean="0"/>
              <a:t>Y/N/A: 14/0/5</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325</a:t>
            </a:fld>
            <a:endParaRPr lang="en-US" altLang="ja-JP"/>
          </a:p>
        </p:txBody>
      </p:sp>
    </p:spTree>
    <p:extLst>
      <p:ext uri="{BB962C8B-B14F-4D97-AF65-F5344CB8AC3E}">
        <p14:creationId xmlns:p14="http://schemas.microsoft.com/office/powerpoint/2010/main" val="854733445"/>
      </p:ext>
    </p:extLst>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#302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11-15-1425r0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a:t>
            </a:r>
            <a:r>
              <a:rPr lang="en-GB" altLang="ja-JP" dirty="0"/>
              <a:t>CIDs 10114, 10210, and 10724</a:t>
            </a:r>
            <a:r>
              <a:rPr kumimoji="1" lang="en-US" altLang="ja-JP" dirty="0" smtClean="0"/>
              <a:t> to “Revised” adopt changes as shown </a:t>
            </a:r>
            <a:r>
              <a:rPr lang="en-US" altLang="ja-JP" dirty="0" smtClean="0"/>
              <a:t>in</a:t>
            </a:r>
            <a:r>
              <a:rPr lang="ja-JP" altLang="en-US" dirty="0" smtClean="0"/>
              <a:t>　</a:t>
            </a:r>
            <a:r>
              <a:rPr lang="nl-NL" altLang="ja-JP" dirty="0"/>
              <a:t> </a:t>
            </a:r>
            <a:r>
              <a:rPr lang="nl-NL" altLang="ja-JP" dirty="0">
                <a:hlinkClick r:id="rId3"/>
              </a:rPr>
              <a:t>https://mentor.ieee.org/802.11/dcn/15/11-15-1425-00-00ai-no-more-dils.docx</a:t>
            </a:r>
            <a:r>
              <a:rPr lang="nl-NL" altLang="ja-JP" dirty="0"/>
              <a:t> </a:t>
            </a:r>
          </a:p>
          <a:p>
            <a:r>
              <a:rPr lang="en-US" altLang="ja-JP" dirty="0" smtClean="0"/>
              <a:t>Move: Dan Harkins</a:t>
            </a:r>
          </a:p>
          <a:p>
            <a:r>
              <a:rPr lang="en-US" altLang="ja-JP" dirty="0" smtClean="0"/>
              <a:t>Seconded: Santosh Pandey</a:t>
            </a:r>
            <a:endParaRPr lang="en-US" altLang="ja-JP" dirty="0"/>
          </a:p>
          <a:p>
            <a:r>
              <a:rPr lang="en-US" altLang="ja-JP" dirty="0" smtClean="0"/>
              <a:t>Result: 8/8/10</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326</a:t>
            </a:fld>
            <a:endParaRPr lang="en-US" altLang="ja-JP"/>
          </a:p>
        </p:txBody>
      </p:sp>
    </p:spTree>
    <p:extLst>
      <p:ext uri="{BB962C8B-B14F-4D97-AF65-F5344CB8AC3E}">
        <p14:creationId xmlns:p14="http://schemas.microsoft.com/office/powerpoint/2010/main" val="1712657031"/>
      </p:ext>
    </p:extLst>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#303</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2015-11-12-PM1</a:t>
            </a:r>
            <a:r>
              <a:rPr lang="en-US" dirty="0" smtClean="0"/>
              <a:t>” tab of </a:t>
            </a:r>
            <a:r>
              <a:rPr lang="de-DE" altLang="ja-JP" dirty="0" smtClean="0"/>
              <a:t>11-15-1196-16.</a:t>
            </a:r>
          </a:p>
          <a:p>
            <a:endParaRPr lang="de-DE" dirty="0" smtClean="0"/>
          </a:p>
          <a:p>
            <a:pPr lvl="1"/>
            <a:r>
              <a:rPr lang="de-DE" dirty="0" err="1" smtClean="0"/>
              <a:t>Mover</a:t>
            </a:r>
            <a:r>
              <a:rPr lang="de-DE" dirty="0" smtClean="0"/>
              <a:t>: George </a:t>
            </a:r>
            <a:r>
              <a:rPr lang="de-DE" dirty="0" err="1" smtClean="0"/>
              <a:t>Calcev</a:t>
            </a:r>
            <a:endParaRPr lang="de-DE" dirty="0" smtClean="0"/>
          </a:p>
          <a:p>
            <a:pPr lvl="1"/>
            <a:r>
              <a:rPr lang="de-DE" dirty="0" err="1" smtClean="0"/>
              <a:t>Second:Jouni</a:t>
            </a:r>
            <a:r>
              <a:rPr lang="de-DE" dirty="0" smtClean="0"/>
              <a:t> </a:t>
            </a:r>
            <a:r>
              <a:rPr lang="de-DE" dirty="0" err="1" smtClean="0"/>
              <a:t>Malinen</a:t>
            </a:r>
            <a:endParaRPr lang="de-DE" dirty="0" smtClean="0"/>
          </a:p>
          <a:p>
            <a:pPr lvl="1"/>
            <a:r>
              <a:rPr lang="de-DE" dirty="0" smtClean="0"/>
              <a:t>Y/N/A: 13/0/5</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327</a:t>
            </a:fld>
            <a:endParaRPr lang="en-US" altLang="ja-JP"/>
          </a:p>
        </p:txBody>
      </p:sp>
    </p:spTree>
    <p:extLst>
      <p:ext uri="{BB962C8B-B14F-4D97-AF65-F5344CB8AC3E}">
        <p14:creationId xmlns:p14="http://schemas.microsoft.com/office/powerpoint/2010/main" val="1942357517"/>
      </p:ext>
    </p:extLst>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#304</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resolution for CID10042 as shown in 11-15-1409r2</a:t>
            </a:r>
            <a:endParaRPr lang="de-DE" altLang="ja-JP" dirty="0" smtClean="0"/>
          </a:p>
          <a:p>
            <a:endParaRPr lang="de-DE" dirty="0" smtClean="0"/>
          </a:p>
          <a:p>
            <a:pPr lvl="1"/>
            <a:r>
              <a:rPr lang="de-DE" dirty="0" err="1" smtClean="0"/>
              <a:t>Mover</a:t>
            </a:r>
            <a:r>
              <a:rPr lang="de-DE" dirty="0" smtClean="0"/>
              <a:t>: George </a:t>
            </a:r>
            <a:r>
              <a:rPr lang="de-DE" dirty="0" err="1" smtClean="0"/>
              <a:t>Calcev</a:t>
            </a:r>
            <a:endParaRPr lang="de-DE" dirty="0" smtClean="0"/>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Y/N/A:9/3/4</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328</a:t>
            </a:fld>
            <a:endParaRPr lang="en-US" altLang="ja-JP"/>
          </a:p>
        </p:txBody>
      </p:sp>
    </p:spTree>
    <p:extLst>
      <p:ext uri="{BB962C8B-B14F-4D97-AF65-F5344CB8AC3E}">
        <p14:creationId xmlns:p14="http://schemas.microsoft.com/office/powerpoint/2010/main" val="738493677"/>
      </p:ext>
    </p:extLst>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#305</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resolution for CID10210 as shown in 11-15-1409r2</a:t>
            </a:r>
            <a:endParaRPr lang="de-DE" altLang="ja-JP" dirty="0" smtClean="0"/>
          </a:p>
          <a:p>
            <a:endParaRPr lang="de-DE" dirty="0" smtClean="0"/>
          </a:p>
          <a:p>
            <a:pPr lvl="1"/>
            <a:r>
              <a:rPr lang="de-DE" dirty="0" err="1" smtClean="0"/>
              <a:t>Mover</a:t>
            </a:r>
            <a:r>
              <a:rPr lang="de-DE" dirty="0" smtClean="0"/>
              <a:t>: George </a:t>
            </a:r>
            <a:r>
              <a:rPr lang="de-DE" dirty="0" err="1" smtClean="0"/>
              <a:t>Calcev</a:t>
            </a:r>
            <a:endParaRPr lang="de-DE" dirty="0" smtClean="0"/>
          </a:p>
          <a:p>
            <a:pPr lvl="1"/>
            <a:r>
              <a:rPr lang="de-DE" dirty="0" smtClean="0"/>
              <a:t>Second: Ping Fang</a:t>
            </a:r>
          </a:p>
          <a:p>
            <a:pPr lvl="1"/>
            <a:r>
              <a:rPr lang="de-DE" dirty="0" smtClean="0"/>
              <a:t>Y/N/A:13/0/4</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329</a:t>
            </a:fld>
            <a:endParaRPr lang="en-US" altLang="ja-JP"/>
          </a:p>
        </p:txBody>
      </p:sp>
    </p:spTree>
    <p:extLst>
      <p:ext uri="{BB962C8B-B14F-4D97-AF65-F5344CB8AC3E}">
        <p14:creationId xmlns:p14="http://schemas.microsoft.com/office/powerpoint/2010/main" val="19499718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#306</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resolution for CID10724 as shown in 11-15-1409r2</a:t>
            </a:r>
            <a:endParaRPr lang="de-DE" altLang="ja-JP" dirty="0" smtClean="0"/>
          </a:p>
          <a:p>
            <a:endParaRPr lang="de-DE" dirty="0" smtClean="0"/>
          </a:p>
          <a:p>
            <a:pPr lvl="1"/>
            <a:r>
              <a:rPr lang="de-DE" dirty="0" err="1" smtClean="0"/>
              <a:t>Mover</a:t>
            </a:r>
            <a:r>
              <a:rPr lang="de-DE" dirty="0" smtClean="0"/>
              <a:t>: George </a:t>
            </a:r>
            <a:r>
              <a:rPr lang="de-DE" dirty="0" err="1" smtClean="0"/>
              <a:t>Calcev</a:t>
            </a:r>
            <a:endParaRPr lang="de-DE" dirty="0" smtClean="0"/>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Y/N/A:13/1/4</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330</a:t>
            </a:fld>
            <a:endParaRPr lang="en-US" altLang="ja-JP"/>
          </a:p>
        </p:txBody>
      </p:sp>
    </p:spTree>
    <p:extLst>
      <p:ext uri="{BB962C8B-B14F-4D97-AF65-F5344CB8AC3E}">
        <p14:creationId xmlns:p14="http://schemas.microsoft.com/office/powerpoint/2010/main" val="790565331"/>
      </p:ext>
    </p:extLst>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#307</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2015-11-12-PM1-b</a:t>
            </a:r>
            <a:r>
              <a:rPr lang="en-US" dirty="0" smtClean="0"/>
              <a:t>” tab of </a:t>
            </a:r>
            <a:r>
              <a:rPr lang="de-DE" altLang="ja-JP" dirty="0" smtClean="0"/>
              <a:t>11-15-1196-17.</a:t>
            </a:r>
          </a:p>
          <a:p>
            <a:endParaRPr lang="de-DE" dirty="0" smtClean="0"/>
          </a:p>
          <a:p>
            <a:pPr lvl="1"/>
            <a:r>
              <a:rPr lang="de-DE" dirty="0" err="1" smtClean="0"/>
              <a:t>Mover:Peter</a:t>
            </a:r>
            <a:r>
              <a:rPr lang="de-DE" dirty="0" smtClean="0"/>
              <a:t> </a:t>
            </a:r>
            <a:r>
              <a:rPr lang="de-DE" dirty="0" err="1" smtClean="0"/>
              <a:t>Yee</a:t>
            </a:r>
            <a:r>
              <a:rPr lang="de-DE" dirty="0" smtClean="0"/>
              <a:t> </a:t>
            </a:r>
          </a:p>
          <a:p>
            <a:pPr lvl="1"/>
            <a:r>
              <a:rPr lang="de-DE" dirty="0" err="1" smtClean="0"/>
              <a:t>Second:Jouni</a:t>
            </a:r>
            <a:r>
              <a:rPr lang="de-DE" dirty="0" smtClean="0"/>
              <a:t> </a:t>
            </a:r>
            <a:r>
              <a:rPr lang="de-DE" dirty="0" err="1" smtClean="0"/>
              <a:t>Malinen</a:t>
            </a:r>
            <a:endParaRPr lang="de-DE" dirty="0" smtClean="0"/>
          </a:p>
          <a:p>
            <a:pPr lvl="1"/>
            <a:r>
              <a:rPr lang="de-DE" dirty="0" smtClean="0"/>
              <a:t>Y/N/A: 6/0/2</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331</a:t>
            </a:fld>
            <a:endParaRPr lang="en-US" altLang="ja-JP"/>
          </a:p>
        </p:txBody>
      </p:sp>
    </p:spTree>
    <p:extLst>
      <p:ext uri="{BB962C8B-B14F-4D97-AF65-F5344CB8AC3E}">
        <p14:creationId xmlns:p14="http://schemas.microsoft.com/office/powerpoint/2010/main" val="2075695354"/>
      </p:ext>
    </p:extLst>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#308</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2016-01-05-telco</a:t>
            </a:r>
            <a:r>
              <a:rPr lang="en-US" dirty="0" smtClean="0"/>
              <a:t>” tab of </a:t>
            </a:r>
            <a:r>
              <a:rPr lang="de-DE" altLang="ja-JP" dirty="0" smtClean="0"/>
              <a:t>11-15-1196-19.</a:t>
            </a:r>
          </a:p>
          <a:p>
            <a:endParaRPr lang="de-DE" dirty="0" smtClean="0"/>
          </a:p>
          <a:p>
            <a:pPr lvl="1"/>
            <a:r>
              <a:rPr lang="de-DE" dirty="0" err="1" smtClean="0"/>
              <a:t>Mover:</a:t>
            </a:r>
            <a:r>
              <a:rPr lang="de-DE" altLang="ja-JP" dirty="0" err="1"/>
              <a:t>Xiaofei</a:t>
            </a:r>
            <a:r>
              <a:rPr lang="de-DE" altLang="ja-JP"/>
              <a:t> </a:t>
            </a:r>
            <a:r>
              <a:rPr lang="de-DE" altLang="ja-JP" smtClean="0"/>
              <a:t>Wang</a:t>
            </a:r>
            <a:endParaRPr lang="de-DE" dirty="0" smtClean="0"/>
          </a:p>
          <a:p>
            <a:pPr lvl="1"/>
            <a:r>
              <a:rPr lang="de-DE" dirty="0" err="1" smtClean="0"/>
              <a:t>Second:Lee</a:t>
            </a:r>
            <a:r>
              <a:rPr lang="de-DE" dirty="0" smtClean="0"/>
              <a:t> Armstrong</a:t>
            </a:r>
          </a:p>
          <a:p>
            <a:pPr lvl="1"/>
            <a:r>
              <a:rPr lang="de-DE" dirty="0" smtClean="0"/>
              <a:t>Y/N/A:7/0/1</a:t>
            </a:r>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332</a:t>
            </a:fld>
            <a:endParaRPr lang="en-US" altLang="ja-JP"/>
          </a:p>
        </p:txBody>
      </p:sp>
    </p:spTree>
    <p:extLst>
      <p:ext uri="{BB962C8B-B14F-4D97-AF65-F5344CB8AC3E}">
        <p14:creationId xmlns:p14="http://schemas.microsoft.com/office/powerpoint/2010/main" val="772079029"/>
      </p:ext>
    </p:extLst>
  </p:cSld>
  <p:clrMapOvr>
    <a:masterClrMapping/>
  </p:clrMapOvr>
  <p:timing>
    <p:tnLst>
      <p:par>
        <p:cTn id="1" dur="indefinite" restart="never" nodeType="tmRoot"/>
      </p:par>
    </p:tn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#309</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2016-01-12-telco</a:t>
            </a:r>
            <a:r>
              <a:rPr lang="en-US" dirty="0" smtClean="0"/>
              <a:t>” tab of </a:t>
            </a:r>
            <a:r>
              <a:rPr lang="de-DE" altLang="ja-JP" dirty="0" smtClean="0"/>
              <a:t>11-15-1196-21.</a:t>
            </a:r>
          </a:p>
          <a:p>
            <a:endParaRPr lang="de-DE" dirty="0" smtClean="0"/>
          </a:p>
          <a:p>
            <a:pPr lvl="1"/>
            <a:r>
              <a:rPr lang="de-DE" dirty="0" err="1" smtClean="0"/>
              <a:t>Mover:Jouni</a:t>
            </a:r>
            <a:r>
              <a:rPr lang="de-DE" dirty="0" smtClean="0"/>
              <a:t> </a:t>
            </a:r>
            <a:r>
              <a:rPr lang="de-DE" dirty="0" err="1" smtClean="0"/>
              <a:t>Malinen</a:t>
            </a:r>
            <a:endParaRPr lang="de-DE" dirty="0" smtClean="0"/>
          </a:p>
          <a:p>
            <a:pPr lvl="1"/>
            <a:r>
              <a:rPr lang="de-DE" dirty="0" err="1" smtClean="0"/>
              <a:t>Second:Ping</a:t>
            </a:r>
            <a:r>
              <a:rPr lang="de-DE" dirty="0" smtClean="0"/>
              <a:t> Fang</a:t>
            </a:r>
          </a:p>
          <a:p>
            <a:pPr lvl="1"/>
            <a:r>
              <a:rPr lang="de-DE" dirty="0" smtClean="0"/>
              <a:t>Y/N/A:8/0/2</a:t>
            </a:r>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333</a:t>
            </a:fld>
            <a:endParaRPr lang="en-US" altLang="ja-JP"/>
          </a:p>
        </p:txBody>
      </p:sp>
    </p:spTree>
    <p:extLst>
      <p:ext uri="{BB962C8B-B14F-4D97-AF65-F5344CB8AC3E}">
        <p14:creationId xmlns:p14="http://schemas.microsoft.com/office/powerpoint/2010/main" val="397999687"/>
      </p:ext>
    </p:extLst>
  </p:cSld>
  <p:clrMapOvr>
    <a:masterClrMapping/>
  </p:clrMapOvr>
  <p:timing>
    <p:tnLst>
      <p:par>
        <p:cTn id="1" dur="indefinite" restart="never" nodeType="tmRoot"/>
      </p:par>
    </p:tn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#310</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2016-01-12-Rob-Sun</a:t>
            </a:r>
            <a:r>
              <a:rPr lang="en-US" dirty="0" smtClean="0"/>
              <a:t>” tab of </a:t>
            </a:r>
            <a:r>
              <a:rPr lang="de-DE" altLang="ja-JP" dirty="0" smtClean="0"/>
              <a:t>11-15-1196-21.</a:t>
            </a:r>
          </a:p>
          <a:p>
            <a:endParaRPr lang="de-DE" dirty="0" smtClean="0"/>
          </a:p>
          <a:p>
            <a:pPr lvl="1"/>
            <a:r>
              <a:rPr lang="de-DE" dirty="0" err="1" smtClean="0"/>
              <a:t>Mover:Rob</a:t>
            </a:r>
            <a:r>
              <a:rPr lang="de-DE" dirty="0" smtClean="0"/>
              <a:t> Sun</a:t>
            </a:r>
          </a:p>
          <a:p>
            <a:pPr lvl="1"/>
            <a:r>
              <a:rPr lang="de-DE" dirty="0" err="1" smtClean="0"/>
              <a:t>Second:Ping</a:t>
            </a:r>
            <a:r>
              <a:rPr lang="de-DE" dirty="0" smtClean="0"/>
              <a:t> Fang</a:t>
            </a:r>
          </a:p>
          <a:p>
            <a:pPr lvl="1"/>
            <a:r>
              <a:rPr lang="de-DE" dirty="0" smtClean="0"/>
              <a:t>Y/N/A:8/2/1</a:t>
            </a:r>
          </a:p>
        </p:txBody>
      </p:sp>
      <p:sp>
        <p:nvSpPr>
          <p:cNvPr id="4" name="Datumsplatzhalter 3"/>
          <p:cNvSpPr>
            <a:spLocks noGrp="1"/>
          </p:cNvSpPr>
          <p:nvPr>
            <p:ph type="dt" sz="half" idx="10"/>
          </p:nvPr>
        </p:nvSpPr>
        <p:spPr>
          <a:xfrm>
            <a:off x="696913" y="332601"/>
            <a:ext cx="955390"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334</a:t>
            </a:fld>
            <a:endParaRPr lang="en-US" altLang="ja-JP" dirty="0"/>
          </a:p>
        </p:txBody>
      </p:sp>
    </p:spTree>
    <p:extLst>
      <p:ext uri="{BB962C8B-B14F-4D97-AF65-F5344CB8AC3E}">
        <p14:creationId xmlns:p14="http://schemas.microsoft.com/office/powerpoint/2010/main" val="1451987209"/>
      </p:ext>
    </p:extLst>
  </p:cSld>
  <p:clrMapOvr>
    <a:masterClrMapping/>
  </p:clrMapOvr>
  <p:timing>
    <p:tnLst>
      <p:par>
        <p:cT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#311</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201601Atlanta01fromlasttelco</a:t>
            </a:r>
            <a:r>
              <a:rPr lang="en-US" dirty="0" smtClean="0"/>
              <a:t>” tab of </a:t>
            </a:r>
            <a:r>
              <a:rPr lang="de-DE" altLang="ja-JP" dirty="0" smtClean="0"/>
              <a:t>11-15-1196-22.</a:t>
            </a:r>
          </a:p>
          <a:p>
            <a:endParaRPr lang="de-DE" dirty="0" smtClean="0"/>
          </a:p>
          <a:p>
            <a:pPr lvl="1"/>
            <a:r>
              <a:rPr lang="de-DE" dirty="0" err="1" smtClean="0"/>
              <a:t>Mover:Jouni</a:t>
            </a:r>
            <a:r>
              <a:rPr lang="de-DE" dirty="0" smtClean="0"/>
              <a:t> </a:t>
            </a:r>
            <a:r>
              <a:rPr lang="de-DE" dirty="0" err="1" smtClean="0"/>
              <a:t>Malinen</a:t>
            </a:r>
            <a:endParaRPr lang="de-DE" dirty="0" smtClean="0"/>
          </a:p>
          <a:p>
            <a:pPr lvl="1"/>
            <a:r>
              <a:rPr lang="de-DE" dirty="0" err="1" smtClean="0"/>
              <a:t>Second:Xiaofei</a:t>
            </a:r>
            <a:r>
              <a:rPr lang="de-DE" dirty="0" smtClean="0"/>
              <a:t> </a:t>
            </a:r>
            <a:r>
              <a:rPr lang="de-DE" altLang="ja-JP" dirty="0" smtClean="0"/>
              <a:t>Wang</a:t>
            </a:r>
            <a:endParaRPr lang="de-DE" dirty="0" smtClean="0"/>
          </a:p>
          <a:p>
            <a:pPr lvl="1"/>
            <a:r>
              <a:rPr lang="de-DE" dirty="0" smtClean="0"/>
              <a:t>Y/N/A:10/0/0</a:t>
            </a:r>
          </a:p>
        </p:txBody>
      </p:sp>
      <p:sp>
        <p:nvSpPr>
          <p:cNvPr id="4" name="Datumsplatzhalter 3"/>
          <p:cNvSpPr>
            <a:spLocks noGrp="1"/>
          </p:cNvSpPr>
          <p:nvPr>
            <p:ph type="dt" sz="half" idx="10"/>
          </p:nvPr>
        </p:nvSpPr>
        <p:spPr>
          <a:xfrm>
            <a:off x="696913" y="332601"/>
            <a:ext cx="955390"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335</a:t>
            </a:fld>
            <a:endParaRPr lang="en-US" altLang="ja-JP" dirty="0"/>
          </a:p>
        </p:txBody>
      </p:sp>
    </p:spTree>
    <p:extLst>
      <p:ext uri="{BB962C8B-B14F-4D97-AF65-F5344CB8AC3E}">
        <p14:creationId xmlns:p14="http://schemas.microsoft.com/office/powerpoint/2010/main" val="1459061994"/>
      </p:ext>
    </p:extLst>
  </p:cSld>
  <p:clrMapOvr>
    <a:masterClrMapping/>
  </p:clrMapOvr>
  <p:timing>
    <p:tnLst>
      <p:par>
        <p:cTn id="1" dur="indefinite" restart="never" nodeType="tmRoot"/>
      </p:par>
    </p:tn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#312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a:t>
            </a:r>
            <a:br>
              <a:rPr lang="en-US" dirty="0" smtClean="0"/>
            </a:br>
            <a:r>
              <a:rPr lang="en-US" dirty="0" smtClean="0"/>
              <a:t>the “</a:t>
            </a:r>
            <a:r>
              <a:rPr lang="de-DE" dirty="0" smtClean="0"/>
              <a:t>2016-01-18-AM2</a:t>
            </a:r>
            <a:r>
              <a:rPr lang="en-US" dirty="0" smtClean="0"/>
              <a:t>” tab of </a:t>
            </a:r>
            <a:r>
              <a:rPr lang="de-DE" altLang="ja-JP" dirty="0" smtClean="0"/>
              <a:t>11-15-1196-23.</a:t>
            </a:r>
          </a:p>
          <a:p>
            <a:pPr lvl="1"/>
            <a:endParaRPr lang="de-DE" altLang="ja-JP" dirty="0" smtClean="0"/>
          </a:p>
          <a:p>
            <a:pPr lvl="1"/>
            <a:endParaRPr lang="de-DE" altLang="ja-JP" dirty="0" smtClean="0"/>
          </a:p>
          <a:p>
            <a:pPr lvl="1"/>
            <a:r>
              <a:rPr lang="de-DE" altLang="ja-JP" dirty="0" err="1" smtClean="0"/>
              <a:t>Mover</a:t>
            </a:r>
            <a:r>
              <a:rPr lang="de-DE" altLang="ja-JP" dirty="0" smtClean="0"/>
              <a:t>:  </a:t>
            </a:r>
            <a:r>
              <a:rPr lang="de-DE" altLang="ja-JP" dirty="0" err="1" smtClean="0"/>
              <a:t>Jouni</a:t>
            </a:r>
            <a:r>
              <a:rPr lang="de-DE" altLang="ja-JP" dirty="0" smtClean="0"/>
              <a:t> </a:t>
            </a:r>
            <a:r>
              <a:rPr lang="de-DE" altLang="ja-JP" dirty="0" err="1" smtClean="0"/>
              <a:t>Malinen</a:t>
            </a:r>
            <a:endParaRPr lang="de-DE" altLang="ja-JP" dirty="0" smtClean="0"/>
          </a:p>
          <a:p>
            <a:pPr lvl="1"/>
            <a:r>
              <a:rPr lang="de-DE" altLang="ja-JP" dirty="0" smtClean="0"/>
              <a:t>Second: George </a:t>
            </a:r>
            <a:r>
              <a:rPr lang="de-DE" altLang="ja-JP" dirty="0" err="1" smtClean="0"/>
              <a:t>Calcev</a:t>
            </a:r>
            <a:endParaRPr lang="de-DE" altLang="ja-JP" dirty="0" smtClean="0"/>
          </a:p>
          <a:p>
            <a:pPr lvl="1"/>
            <a:r>
              <a:rPr lang="de-DE" altLang="ja-JP" dirty="0" smtClean="0"/>
              <a:t>Y/N/A:  9-0-0  -- </a:t>
            </a:r>
            <a:r>
              <a:rPr lang="de-DE" altLang="ja-JP" dirty="0" err="1" smtClean="0"/>
              <a:t>motion</a:t>
            </a:r>
            <a:r>
              <a:rPr lang="de-DE" altLang="ja-JP" dirty="0" smtClean="0"/>
              <a:t> </a:t>
            </a:r>
            <a:r>
              <a:rPr lang="de-DE" altLang="ja-JP" dirty="0" err="1" smtClean="0"/>
              <a:t>passes</a:t>
            </a:r>
            <a:endParaRPr lang="de-DE" altLang="ja-JP" dirty="0" smtClean="0"/>
          </a:p>
          <a:p>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336</a:t>
            </a:fld>
            <a:endParaRPr lang="en-US" altLang="ja-JP"/>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#313</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a:t>
            </a:r>
            <a:br>
              <a:rPr lang="en-US" dirty="0" smtClean="0"/>
            </a:br>
            <a:r>
              <a:rPr lang="en-US" dirty="0" smtClean="0"/>
              <a:t>the “</a:t>
            </a:r>
            <a:r>
              <a:rPr lang="de-DE" dirty="0" smtClean="0"/>
              <a:t>2016-01-18-PM1</a:t>
            </a:r>
            <a:r>
              <a:rPr lang="en-US" dirty="0" smtClean="0"/>
              <a:t>” tab of </a:t>
            </a:r>
            <a:r>
              <a:rPr lang="de-DE" altLang="ja-JP" dirty="0" smtClean="0"/>
              <a:t>11-15-1196-24.</a:t>
            </a:r>
          </a:p>
          <a:p>
            <a:pPr lvl="1"/>
            <a:endParaRPr lang="de-DE" altLang="ja-JP" dirty="0" smtClean="0"/>
          </a:p>
          <a:p>
            <a:pPr lvl="1"/>
            <a:endParaRPr lang="de-DE" altLang="ja-JP" dirty="0" smtClean="0"/>
          </a:p>
          <a:p>
            <a:pPr lvl="1"/>
            <a:r>
              <a:rPr lang="de-DE" altLang="ja-JP" dirty="0" err="1" smtClean="0"/>
              <a:t>Mover</a:t>
            </a:r>
            <a:r>
              <a:rPr lang="de-DE" altLang="ja-JP" dirty="0" smtClean="0"/>
              <a:t>: George </a:t>
            </a:r>
            <a:r>
              <a:rPr lang="de-DE" altLang="ja-JP" dirty="0" err="1" smtClean="0"/>
              <a:t>Calcev</a:t>
            </a:r>
            <a:endParaRPr lang="de-DE" altLang="ja-JP" dirty="0" smtClean="0"/>
          </a:p>
          <a:p>
            <a:pPr lvl="1"/>
            <a:r>
              <a:rPr lang="de-DE" altLang="ja-JP" dirty="0" smtClean="0"/>
              <a:t>Second: Peter </a:t>
            </a:r>
            <a:r>
              <a:rPr lang="de-DE" altLang="ja-JP" dirty="0" err="1" smtClean="0"/>
              <a:t>Yee</a:t>
            </a:r>
            <a:endParaRPr lang="de-DE" altLang="ja-JP" dirty="0" smtClean="0"/>
          </a:p>
          <a:p>
            <a:pPr lvl="1"/>
            <a:r>
              <a:rPr lang="de-DE" altLang="ja-JP" dirty="0" smtClean="0"/>
              <a:t>Y/N/A: 7-0-0   </a:t>
            </a:r>
            <a:r>
              <a:rPr lang="de-DE" altLang="ja-JP" dirty="0" err="1" smtClean="0"/>
              <a:t>motion</a:t>
            </a:r>
            <a:r>
              <a:rPr lang="de-DE" altLang="ja-JP" dirty="0" smtClean="0"/>
              <a:t> </a:t>
            </a:r>
            <a:r>
              <a:rPr lang="de-DE" altLang="ja-JP" dirty="0" err="1" smtClean="0"/>
              <a:t>passes</a:t>
            </a:r>
            <a:r>
              <a:rPr lang="de-DE" altLang="ja-JP"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337</a:t>
            </a:fld>
            <a:endParaRPr lang="en-US" altLang="ja-JP"/>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#314</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a:t>
            </a:r>
            <a:br>
              <a:rPr lang="en-US" dirty="0" smtClean="0"/>
            </a:br>
            <a:r>
              <a:rPr lang="en-US" dirty="0" smtClean="0"/>
              <a:t>the “</a:t>
            </a:r>
            <a:r>
              <a:rPr lang="de-DE" dirty="0" smtClean="0"/>
              <a:t>2016-01-18-PM2</a:t>
            </a:r>
            <a:r>
              <a:rPr lang="en-US" dirty="0" smtClean="0"/>
              <a:t>” tab of </a:t>
            </a:r>
            <a:r>
              <a:rPr lang="de-DE" altLang="ja-JP" dirty="0" smtClean="0"/>
              <a:t>11-15-1196-25.</a:t>
            </a:r>
          </a:p>
          <a:p>
            <a:pPr lvl="1"/>
            <a:endParaRPr lang="de-DE" altLang="ja-JP" dirty="0" smtClean="0"/>
          </a:p>
          <a:p>
            <a:pPr lvl="1"/>
            <a:endParaRPr lang="de-DE" altLang="ja-JP" dirty="0" smtClean="0"/>
          </a:p>
          <a:p>
            <a:pPr lvl="1"/>
            <a:r>
              <a:rPr lang="de-DE" altLang="ja-JP" dirty="0" err="1" smtClean="0"/>
              <a:t>Mover</a:t>
            </a:r>
            <a:r>
              <a:rPr lang="de-DE" altLang="ja-JP" dirty="0" smtClean="0"/>
              <a:t>: George </a:t>
            </a:r>
            <a:r>
              <a:rPr lang="de-DE" altLang="ja-JP" dirty="0" err="1" smtClean="0"/>
              <a:t>Calcev</a:t>
            </a:r>
            <a:endParaRPr lang="de-DE" altLang="ja-JP" dirty="0" smtClean="0"/>
          </a:p>
          <a:p>
            <a:pPr lvl="1"/>
            <a:r>
              <a:rPr lang="de-DE" altLang="ja-JP" dirty="0" smtClean="0"/>
              <a:t>Second: Stephen McCann</a:t>
            </a:r>
          </a:p>
          <a:p>
            <a:pPr lvl="1"/>
            <a:r>
              <a:rPr lang="de-DE" altLang="ja-JP" dirty="0" smtClean="0"/>
              <a:t>Y/N/A:  11-0-2  </a:t>
            </a:r>
            <a:r>
              <a:rPr lang="de-DE" altLang="ja-JP" dirty="0" err="1" smtClean="0"/>
              <a:t>motion</a:t>
            </a:r>
            <a:r>
              <a:rPr lang="de-DE" altLang="ja-JP" dirty="0" smtClean="0"/>
              <a:t> </a:t>
            </a:r>
            <a:r>
              <a:rPr lang="de-DE" altLang="ja-JP" dirty="0" err="1" smtClean="0"/>
              <a:t>passes</a:t>
            </a:r>
            <a:endParaRPr lang="de-DE" altLang="ja-JP" dirty="0" smtClean="0"/>
          </a:p>
          <a:p>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338</a:t>
            </a:fld>
            <a:endParaRPr lang="en-US" altLang="ja-JP"/>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Adapt the the following resolution for CID 10168:</a:t>
            </a:r>
          </a:p>
          <a:p>
            <a:pPr lvl="2"/>
            <a:r>
              <a:rPr lang="de-DE" dirty="0" err="1" smtClean="0"/>
              <a:t>Reject</a:t>
            </a:r>
            <a:r>
              <a:rPr lang="de-DE" dirty="0" smtClean="0"/>
              <a:t> --- </a:t>
            </a:r>
            <a:r>
              <a:rPr lang="de-DE" dirty="0" err="1" smtClean="0"/>
              <a:t>The</a:t>
            </a:r>
            <a:r>
              <a:rPr lang="de-DE" dirty="0" smtClean="0"/>
              <a:t> </a:t>
            </a:r>
            <a:r>
              <a:rPr lang="de-DE" dirty="0" err="1" smtClean="0"/>
              <a:t>highlighted</a:t>
            </a:r>
            <a:r>
              <a:rPr lang="de-DE" dirty="0" smtClean="0"/>
              <a:t> </a:t>
            </a:r>
            <a:r>
              <a:rPr lang="de-DE" dirty="0" err="1" smtClean="0"/>
              <a:t>texts</a:t>
            </a:r>
            <a:r>
              <a:rPr lang="de-DE" dirty="0" smtClean="0"/>
              <a:t> </a:t>
            </a:r>
            <a:r>
              <a:rPr lang="de-DE" dirty="0" err="1" smtClean="0"/>
              <a:t>are</a:t>
            </a:r>
            <a:r>
              <a:rPr lang="de-DE" dirty="0" smtClean="0"/>
              <a:t> to </a:t>
            </a:r>
            <a:r>
              <a:rPr lang="de-DE" dirty="0" err="1" smtClean="0"/>
              <a:t>specify</a:t>
            </a:r>
            <a:r>
              <a:rPr lang="de-DE" dirty="0" smtClean="0"/>
              <a:t> </a:t>
            </a:r>
            <a:r>
              <a:rPr lang="de-DE" dirty="0" err="1" smtClean="0"/>
              <a:t>the</a:t>
            </a:r>
            <a:r>
              <a:rPr lang="de-DE" dirty="0" smtClean="0"/>
              <a:t> State 5 </a:t>
            </a:r>
            <a:r>
              <a:rPr lang="de-DE" dirty="0" err="1" smtClean="0"/>
              <a:t>filtering</a:t>
            </a:r>
            <a:r>
              <a:rPr lang="de-DE" dirty="0" smtClean="0"/>
              <a:t> </a:t>
            </a:r>
            <a:r>
              <a:rPr lang="de-DE" dirty="0" err="1" smtClean="0"/>
              <a:t>rules</a:t>
            </a:r>
            <a:r>
              <a:rPr lang="de-DE" dirty="0" smtClean="0"/>
              <a:t> </a:t>
            </a:r>
            <a:r>
              <a:rPr lang="de-DE" dirty="0" err="1" smtClean="0"/>
              <a:t>which</a:t>
            </a:r>
            <a:r>
              <a:rPr lang="de-DE" dirty="0" smtClean="0"/>
              <a:t> </a:t>
            </a:r>
            <a:r>
              <a:rPr lang="de-DE" dirty="0" err="1" smtClean="0"/>
              <a:t>only</a:t>
            </a:r>
            <a:r>
              <a:rPr lang="de-DE" dirty="0" smtClean="0"/>
              <a:t> </a:t>
            </a:r>
            <a:r>
              <a:rPr lang="de-DE" dirty="0" err="1" smtClean="0"/>
              <a:t>allows</a:t>
            </a:r>
            <a:r>
              <a:rPr lang="de-DE" dirty="0" smtClean="0"/>
              <a:t> class1 and </a:t>
            </a:r>
            <a:r>
              <a:rPr lang="de-DE" dirty="0" err="1" smtClean="0"/>
              <a:t>class</a:t>
            </a:r>
            <a:r>
              <a:rPr lang="de-DE" dirty="0" smtClean="0"/>
              <a:t> 2 </a:t>
            </a:r>
            <a:r>
              <a:rPr lang="de-DE" dirty="0" err="1" smtClean="0"/>
              <a:t>frames</a:t>
            </a:r>
            <a:r>
              <a:rPr lang="de-DE" dirty="0" smtClean="0"/>
              <a:t> </a:t>
            </a:r>
            <a:r>
              <a:rPr lang="de-DE" dirty="0" err="1" smtClean="0"/>
              <a:t>until</a:t>
            </a:r>
            <a:r>
              <a:rPr lang="de-DE" dirty="0" smtClean="0"/>
              <a:t> </a:t>
            </a:r>
            <a:r>
              <a:rPr lang="de-DE" dirty="0" err="1" smtClean="0"/>
              <a:t>reaching</a:t>
            </a:r>
            <a:r>
              <a:rPr lang="de-DE" dirty="0" smtClean="0"/>
              <a:t> State 4. </a:t>
            </a:r>
          </a:p>
          <a:p>
            <a:pPr lvl="1"/>
            <a:endParaRPr lang="de-DE" dirty="0" smtClean="0"/>
          </a:p>
          <a:p>
            <a:pPr lvl="1"/>
            <a:r>
              <a:rPr lang="de-DE" dirty="0" err="1" smtClean="0"/>
              <a:t>Mover</a:t>
            </a:r>
            <a:r>
              <a:rPr lang="de-DE" dirty="0" smtClean="0"/>
              <a:t>: Rob</a:t>
            </a:r>
          </a:p>
          <a:p>
            <a:pPr lvl="1"/>
            <a:r>
              <a:rPr lang="de-DE" dirty="0" smtClean="0"/>
              <a:t>Second: Stephen</a:t>
            </a:r>
          </a:p>
          <a:p>
            <a:pPr lvl="1"/>
            <a:r>
              <a:rPr lang="de-DE" dirty="0" smtClean="0"/>
              <a:t>Y/N/A: 5-0-6 – </a:t>
            </a:r>
            <a:r>
              <a:rPr lang="de-DE" dirty="0" err="1" smtClean="0"/>
              <a:t>motion</a:t>
            </a:r>
            <a:r>
              <a:rPr lang="de-DE" dirty="0" smtClean="0"/>
              <a:t> </a:t>
            </a:r>
            <a:r>
              <a:rPr lang="de-DE" dirty="0" err="1" smtClean="0"/>
              <a:t>passes</a:t>
            </a:r>
            <a:r>
              <a:rPr lang="de-DE" dirty="0" smtClean="0"/>
              <a:t>.</a:t>
            </a:r>
          </a:p>
          <a:p>
            <a:pPr lvl="1"/>
            <a:endParaRPr lang="de-DE" dirty="0" smtClean="0"/>
          </a:p>
          <a:p>
            <a:pPr lvl="1"/>
            <a:r>
              <a:rPr lang="de-DE" sz="1800" dirty="0" smtClean="0"/>
              <a:t>Note: </a:t>
            </a:r>
            <a:r>
              <a:rPr lang="de-DE" sz="1800" dirty="0" err="1" smtClean="0"/>
              <a:t>resolution</a:t>
            </a:r>
            <a:r>
              <a:rPr lang="de-DE" sz="1800" dirty="0" smtClean="0"/>
              <a:t> </a:t>
            </a:r>
            <a:r>
              <a:rPr lang="de-DE" sz="1800" dirty="0" err="1" smtClean="0"/>
              <a:t>taken</a:t>
            </a:r>
            <a:r>
              <a:rPr lang="de-DE" sz="1800" dirty="0" smtClean="0"/>
              <a:t> </a:t>
            </a:r>
            <a:r>
              <a:rPr lang="de-DE" sz="1800" dirty="0" err="1" smtClean="0"/>
              <a:t>from</a:t>
            </a:r>
            <a:r>
              <a:rPr lang="de-DE" sz="1800" dirty="0" smtClean="0"/>
              <a:t> 11-15-1391r4.  Resolution was </a:t>
            </a:r>
            <a:r>
              <a:rPr lang="de-DE" sz="1800" dirty="0" err="1" smtClean="0"/>
              <a:t>discussed</a:t>
            </a:r>
            <a:r>
              <a:rPr lang="de-DE" sz="1800" dirty="0" smtClean="0"/>
              <a:t> in a </a:t>
            </a:r>
            <a:r>
              <a:rPr lang="de-DE" sz="1800" dirty="0" err="1" smtClean="0"/>
              <a:t>previous</a:t>
            </a:r>
            <a:r>
              <a:rPr lang="de-DE" sz="1800" dirty="0" smtClean="0"/>
              <a:t> </a:t>
            </a:r>
            <a:r>
              <a:rPr lang="de-DE" sz="1800" dirty="0" err="1" smtClean="0"/>
              <a:t>telco</a:t>
            </a:r>
            <a:r>
              <a:rPr lang="de-DE" sz="1800" dirty="0" smtClean="0"/>
              <a:t> </a:t>
            </a:r>
            <a:r>
              <a:rPr lang="de-DE" sz="1800" dirty="0" err="1" smtClean="0"/>
              <a:t>but</a:t>
            </a:r>
            <a:r>
              <a:rPr lang="de-DE" sz="1800" dirty="0" smtClean="0"/>
              <a:t> </a:t>
            </a:r>
            <a:r>
              <a:rPr lang="de-DE" sz="1800" dirty="0" err="1" smtClean="0"/>
              <a:t>not</a:t>
            </a:r>
            <a:r>
              <a:rPr lang="de-DE" sz="1800" dirty="0" smtClean="0"/>
              <a:t> </a:t>
            </a:r>
            <a:r>
              <a:rPr lang="de-DE" sz="1800" dirty="0" err="1" smtClean="0"/>
              <a:t>included</a:t>
            </a:r>
            <a:r>
              <a:rPr lang="de-DE" sz="1800" dirty="0" smtClean="0"/>
              <a:t> in </a:t>
            </a:r>
            <a:r>
              <a:rPr lang="de-DE" sz="1800" dirty="0" err="1" smtClean="0"/>
              <a:t>the</a:t>
            </a:r>
            <a:r>
              <a:rPr lang="de-DE" sz="1800" dirty="0" smtClean="0"/>
              <a:t> </a:t>
            </a:r>
            <a:r>
              <a:rPr lang="de-DE" sz="1800" dirty="0" err="1" smtClean="0"/>
              <a:t>corresponding</a:t>
            </a:r>
            <a:r>
              <a:rPr lang="de-DE" sz="1800" dirty="0" smtClean="0"/>
              <a:t> </a:t>
            </a:r>
            <a:r>
              <a:rPr lang="de-DE" sz="1800" dirty="0" err="1" smtClean="0"/>
              <a:t>motion</a:t>
            </a:r>
            <a:r>
              <a:rPr lang="de-DE" sz="1800" dirty="0" smtClean="0"/>
              <a:t> </a:t>
            </a:r>
            <a:r>
              <a:rPr lang="de-DE" sz="1800" dirty="0" err="1" smtClean="0"/>
              <a:t>tab</a:t>
            </a:r>
            <a:r>
              <a:rPr lang="de-DE" sz="1800" dirty="0" smtClean="0"/>
              <a:t>.  </a:t>
            </a:r>
            <a:r>
              <a:rPr lang="de-DE" sz="1800" dirty="0" err="1" smtClean="0"/>
              <a:t>References</a:t>
            </a:r>
            <a:r>
              <a:rPr lang="de-DE" sz="1800" dirty="0" smtClean="0"/>
              <a:t> to </a:t>
            </a:r>
            <a:r>
              <a:rPr lang="de-DE" sz="1800" dirty="0" err="1" smtClean="0"/>
              <a:t>CIDs</a:t>
            </a:r>
            <a:r>
              <a:rPr lang="de-DE" sz="1800" dirty="0" smtClean="0"/>
              <a:t> </a:t>
            </a:r>
            <a:r>
              <a:rPr lang="de-DE" sz="1800" dirty="0" err="1" smtClean="0"/>
              <a:t>have</a:t>
            </a:r>
            <a:r>
              <a:rPr lang="de-DE" sz="1800" dirty="0" smtClean="0"/>
              <a:t> </a:t>
            </a:r>
            <a:r>
              <a:rPr lang="de-DE" sz="1800" dirty="0" err="1" smtClean="0"/>
              <a:t>been</a:t>
            </a:r>
            <a:r>
              <a:rPr lang="de-DE" sz="1800" dirty="0" smtClean="0"/>
              <a:t> </a:t>
            </a:r>
            <a:r>
              <a:rPr lang="de-DE" sz="1800" dirty="0" err="1" smtClean="0"/>
              <a:t>deleted</a:t>
            </a:r>
            <a:r>
              <a:rPr lang="de-DE" sz="1800" dirty="0" smtClean="0"/>
              <a:t> per </a:t>
            </a:r>
            <a:r>
              <a:rPr lang="de-DE" sz="1800" dirty="0" err="1" smtClean="0"/>
              <a:t>SB-rules</a:t>
            </a:r>
            <a:r>
              <a:rPr lang="de-DE" sz="1800"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339</a:t>
            </a:fld>
            <a:endParaRPr lang="en-US" altLang="ja-JP"/>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#316</a:t>
            </a:r>
            <a:endParaRPr lang="en-US" dirty="0"/>
          </a:p>
        </p:txBody>
      </p:sp>
      <p:sp>
        <p:nvSpPr>
          <p:cNvPr id="3" name="Inhaltsplatzhalter 2"/>
          <p:cNvSpPr>
            <a:spLocks noGrp="1"/>
          </p:cNvSpPr>
          <p:nvPr>
            <p:ph idx="1"/>
          </p:nvPr>
        </p:nvSpPr>
        <p:spPr/>
        <p:txBody>
          <a:bodyPr/>
          <a:lstStyle/>
          <a:p>
            <a:r>
              <a:rPr lang="en-US" dirty="0" smtClean="0"/>
              <a:t>Move to set the resolution for CID 10043 to</a:t>
            </a:r>
          </a:p>
          <a:p>
            <a:pPr lvl="1"/>
            <a:r>
              <a:rPr lang="de-DE" dirty="0" err="1" smtClean="0"/>
              <a:t>Reject</a:t>
            </a:r>
            <a:r>
              <a:rPr lang="de-DE" dirty="0" smtClean="0"/>
              <a:t> -- </a:t>
            </a:r>
            <a:r>
              <a:rPr lang="de-DE" dirty="0" err="1" smtClean="0"/>
              <a:t>the</a:t>
            </a:r>
            <a:r>
              <a:rPr lang="de-DE" dirty="0" smtClean="0"/>
              <a:t> TG </a:t>
            </a:r>
            <a:r>
              <a:rPr lang="de-DE" dirty="0" err="1" smtClean="0"/>
              <a:t>discussed</a:t>
            </a:r>
            <a:r>
              <a:rPr lang="de-DE" dirty="0" smtClean="0"/>
              <a:t> </a:t>
            </a:r>
            <a:r>
              <a:rPr lang="de-DE" dirty="0" err="1" smtClean="0"/>
              <a:t>the</a:t>
            </a:r>
            <a:r>
              <a:rPr lang="de-DE" dirty="0" smtClean="0"/>
              <a:t> </a:t>
            </a:r>
            <a:r>
              <a:rPr lang="de-DE" dirty="0" err="1" smtClean="0"/>
              <a:t>pros</a:t>
            </a:r>
            <a:r>
              <a:rPr lang="de-DE" dirty="0" smtClean="0"/>
              <a:t> and </a:t>
            </a:r>
            <a:r>
              <a:rPr lang="de-DE" dirty="0" err="1" smtClean="0"/>
              <a:t>cons</a:t>
            </a:r>
            <a:r>
              <a:rPr lang="de-DE" dirty="0" smtClean="0"/>
              <a:t> of DILS and </a:t>
            </a:r>
            <a:r>
              <a:rPr lang="de-DE" dirty="0" err="1" smtClean="0"/>
              <a:t>decided</a:t>
            </a:r>
            <a:r>
              <a:rPr lang="de-DE" dirty="0" smtClean="0"/>
              <a:t> to </a:t>
            </a:r>
            <a:r>
              <a:rPr lang="de-DE" dirty="0" err="1" smtClean="0"/>
              <a:t>make</a:t>
            </a:r>
            <a:r>
              <a:rPr lang="de-DE" dirty="0" smtClean="0"/>
              <a:t> no </a:t>
            </a:r>
            <a:r>
              <a:rPr lang="de-DE" dirty="0" err="1" smtClean="0"/>
              <a:t>changes</a:t>
            </a:r>
            <a:r>
              <a:rPr lang="de-DE" dirty="0" smtClean="0"/>
              <a:t>.</a:t>
            </a:r>
          </a:p>
          <a:p>
            <a:pPr lvl="1"/>
            <a:endParaRPr lang="de-DE" dirty="0" smtClean="0"/>
          </a:p>
          <a:p>
            <a:pPr lvl="1"/>
            <a:r>
              <a:rPr lang="de-DE" dirty="0" err="1" smtClean="0"/>
              <a:t>Mover</a:t>
            </a:r>
            <a:r>
              <a:rPr lang="de-DE" dirty="0" smtClean="0"/>
              <a:t>: George </a:t>
            </a:r>
            <a:r>
              <a:rPr lang="de-DE" dirty="0" err="1" smtClean="0"/>
              <a:t>Calcev</a:t>
            </a:r>
            <a:endParaRPr lang="de-DE" dirty="0" smtClean="0"/>
          </a:p>
          <a:p>
            <a:pPr lvl="1"/>
            <a:r>
              <a:rPr lang="de-DE" dirty="0" smtClean="0"/>
              <a:t>Second: Stephen McCann</a:t>
            </a:r>
          </a:p>
          <a:p>
            <a:pPr lvl="1"/>
            <a:r>
              <a:rPr lang="de-DE" dirty="0" smtClean="0"/>
              <a:t>Y/N/A:  6-2-5 – </a:t>
            </a:r>
            <a:r>
              <a:rPr lang="de-DE" dirty="0" err="1" smtClean="0"/>
              <a:t>motion</a:t>
            </a:r>
            <a:r>
              <a:rPr lang="de-DE" dirty="0" smtClean="0"/>
              <a:t> </a:t>
            </a:r>
            <a:r>
              <a:rPr lang="de-DE" dirty="0" err="1" smtClean="0"/>
              <a:t>passes</a:t>
            </a:r>
            <a:r>
              <a:rPr lang="de-DE"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340</a:t>
            </a:fld>
            <a:endParaRPr lang="en-US" altLang="ja-JP"/>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317</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a:t>
            </a:r>
            <a:br>
              <a:rPr lang="en-US" dirty="0" smtClean="0"/>
            </a:br>
            <a:r>
              <a:rPr lang="en-US" dirty="0" smtClean="0"/>
              <a:t>the “</a:t>
            </a:r>
            <a:r>
              <a:rPr lang="de-DE" dirty="0" smtClean="0"/>
              <a:t>2016-01-19-AM2</a:t>
            </a:r>
            <a:r>
              <a:rPr lang="en-US" dirty="0" smtClean="0"/>
              <a:t>” tab of </a:t>
            </a:r>
            <a:r>
              <a:rPr lang="de-DE" altLang="ja-JP" dirty="0" smtClean="0"/>
              <a:t>11-15-1196-26.</a:t>
            </a:r>
            <a:endParaRPr lang="de-DE" altLang="ja-JP" dirty="0" smtClean="0"/>
          </a:p>
          <a:p>
            <a:pPr lvl="1"/>
            <a:endParaRPr lang="de-DE" altLang="ja-JP" dirty="0" smtClean="0"/>
          </a:p>
          <a:p>
            <a:pPr lvl="1"/>
            <a:endParaRPr lang="de-DE" altLang="ja-JP" dirty="0" smtClean="0"/>
          </a:p>
          <a:p>
            <a:pPr lvl="1"/>
            <a:r>
              <a:rPr lang="de-DE" altLang="ja-JP" dirty="0" err="1" smtClean="0"/>
              <a:t>Mover</a:t>
            </a:r>
            <a:r>
              <a:rPr lang="de-DE" altLang="ja-JP" dirty="0" smtClean="0"/>
              <a:t>: </a:t>
            </a:r>
            <a:r>
              <a:rPr lang="de-DE" altLang="ja-JP" dirty="0" smtClean="0"/>
              <a:t>George </a:t>
            </a:r>
            <a:r>
              <a:rPr lang="de-DE" altLang="ja-JP" dirty="0" err="1" smtClean="0"/>
              <a:t>Calcev</a:t>
            </a:r>
            <a:endParaRPr lang="de-DE" altLang="ja-JP" dirty="0" smtClean="0"/>
          </a:p>
          <a:p>
            <a:pPr lvl="1"/>
            <a:r>
              <a:rPr lang="de-DE" altLang="ja-JP" dirty="0" err="1"/>
              <a:t>Second:Xiaofei</a:t>
            </a:r>
            <a:r>
              <a:rPr lang="de-DE" altLang="ja-JP" dirty="0"/>
              <a:t> </a:t>
            </a:r>
            <a:r>
              <a:rPr lang="de-DE" altLang="ja-JP" dirty="0" smtClean="0"/>
              <a:t>Wang</a:t>
            </a:r>
            <a:endParaRPr lang="de-DE" altLang="ja-JP" dirty="0" smtClean="0"/>
          </a:p>
          <a:p>
            <a:pPr lvl="1"/>
            <a:r>
              <a:rPr lang="de-DE" altLang="ja-JP" dirty="0" smtClean="0"/>
              <a:t>Y/N/A:5/0/0</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341</a:t>
            </a:fld>
            <a:endParaRPr lang="en-US" altLang="ja-JP"/>
          </a:p>
        </p:txBody>
      </p:sp>
    </p:spTree>
    <p:extLst>
      <p:ext uri="{BB962C8B-B14F-4D97-AF65-F5344CB8AC3E}">
        <p14:creationId xmlns:p14="http://schemas.microsoft.com/office/powerpoint/2010/main" val="1089692134"/>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318</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a:t>
            </a:r>
            <a:br>
              <a:rPr lang="en-US" dirty="0" smtClean="0"/>
            </a:br>
            <a:r>
              <a:rPr lang="en-US" dirty="0" smtClean="0"/>
              <a:t>the “</a:t>
            </a:r>
            <a:r>
              <a:rPr lang="de-DE" dirty="0" smtClean="0"/>
              <a:t>2016-01-19-PM2</a:t>
            </a:r>
            <a:r>
              <a:rPr lang="en-US" dirty="0" smtClean="0"/>
              <a:t>” tab of </a:t>
            </a:r>
            <a:r>
              <a:rPr lang="de-DE" altLang="ja-JP" dirty="0" smtClean="0"/>
              <a:t>11-15-1196-27.</a:t>
            </a:r>
            <a:endParaRPr lang="de-DE" altLang="ja-JP" dirty="0" smtClean="0"/>
          </a:p>
          <a:p>
            <a:pPr lvl="1"/>
            <a:endParaRPr lang="de-DE" altLang="ja-JP" dirty="0" smtClean="0"/>
          </a:p>
          <a:p>
            <a:pPr lvl="1"/>
            <a:endParaRPr lang="de-DE" altLang="ja-JP" dirty="0" smtClean="0"/>
          </a:p>
          <a:p>
            <a:pPr lvl="1"/>
            <a:r>
              <a:rPr lang="de-DE" altLang="ja-JP" dirty="0" err="1" smtClean="0"/>
              <a:t>Mover</a:t>
            </a:r>
            <a:r>
              <a:rPr lang="de-DE" altLang="ja-JP" dirty="0" smtClean="0"/>
              <a:t>: </a:t>
            </a:r>
            <a:r>
              <a:rPr lang="de-DE" altLang="ja-JP" dirty="0" err="1" smtClean="0"/>
              <a:t>Jouni</a:t>
            </a:r>
            <a:r>
              <a:rPr lang="de-DE" altLang="ja-JP" dirty="0" smtClean="0"/>
              <a:t>  </a:t>
            </a:r>
            <a:r>
              <a:rPr lang="de-DE" altLang="ja-JP" dirty="0" err="1" smtClean="0"/>
              <a:t>Malinen</a:t>
            </a:r>
            <a:endParaRPr lang="de-DE" altLang="ja-JP" dirty="0" smtClean="0"/>
          </a:p>
          <a:p>
            <a:pPr lvl="1"/>
            <a:r>
              <a:rPr lang="de-DE" altLang="ja-JP" dirty="0" err="1" smtClean="0"/>
              <a:t>Second:Peter</a:t>
            </a:r>
            <a:r>
              <a:rPr lang="de-DE" altLang="ja-JP" dirty="0" smtClean="0"/>
              <a:t> </a:t>
            </a:r>
            <a:r>
              <a:rPr lang="de-DE" altLang="ja-JP" dirty="0" err="1" smtClean="0"/>
              <a:t>Yee</a:t>
            </a:r>
            <a:endParaRPr lang="de-DE" altLang="ja-JP" dirty="0" smtClean="0"/>
          </a:p>
          <a:p>
            <a:pPr lvl="1"/>
            <a:r>
              <a:rPr lang="de-DE" altLang="ja-JP" dirty="0" smtClean="0"/>
              <a:t>Y/N/A:6/0/0</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342</a:t>
            </a:fld>
            <a:endParaRPr lang="en-US" altLang="ja-JP"/>
          </a:p>
        </p:txBody>
      </p:sp>
    </p:spTree>
    <p:extLst>
      <p:ext uri="{BB962C8B-B14F-4D97-AF65-F5344CB8AC3E}">
        <p14:creationId xmlns:p14="http://schemas.microsoft.com/office/powerpoint/2010/main" val="240810417"/>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Strawpoll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Do you prefer </a:t>
            </a:r>
            <a:r>
              <a:rPr kumimoji="1" lang="en-US" altLang="ja-JP" dirty="0" err="1" smtClean="0"/>
              <a:t>TGai</a:t>
            </a:r>
            <a:r>
              <a:rPr kumimoji="1" lang="en-US" altLang="ja-JP" dirty="0" smtClean="0"/>
              <a:t> to resolve the Authentication frame issues  as presented in 11-16-0021r2 including parts proposed to be resolved by  </a:t>
            </a:r>
            <a:r>
              <a:rPr kumimoji="1" lang="en-US" altLang="ja-JP" dirty="0" err="1" smtClean="0"/>
              <a:t>REVmc</a:t>
            </a:r>
            <a:r>
              <a:rPr kumimoji="1" lang="en-US" altLang="ja-JP" dirty="0" smtClean="0"/>
              <a:t> ?</a:t>
            </a:r>
          </a:p>
          <a:p>
            <a:pPr marL="0" indent="0">
              <a:buNone/>
            </a:pPr>
            <a:endParaRPr kumimoji="1" lang="en-US" altLang="ja-JP" dirty="0" smtClean="0"/>
          </a:p>
          <a:p>
            <a:r>
              <a:rPr kumimoji="1" lang="en-US" altLang="ja-JP" dirty="0" smtClean="0"/>
              <a:t>Yes		9</a:t>
            </a:r>
          </a:p>
          <a:p>
            <a:r>
              <a:rPr kumimoji="1" lang="en-US" altLang="ja-JP" dirty="0" smtClean="0"/>
              <a:t>No		0</a:t>
            </a:r>
          </a:p>
          <a:p>
            <a:r>
              <a:rPr kumimoji="1" lang="en-US" altLang="ja-JP" dirty="0" smtClean="0"/>
              <a:t>Abstain	3</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343</a:t>
            </a:fld>
            <a:endParaRPr lang="en-US" altLang="ja-JP"/>
          </a:p>
        </p:txBody>
      </p:sp>
    </p:spTree>
    <p:extLst>
      <p:ext uri="{BB962C8B-B14F-4D97-AF65-F5344CB8AC3E}">
        <p14:creationId xmlns:p14="http://schemas.microsoft.com/office/powerpoint/2010/main" val="1908654960"/>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344</a:t>
            </a:fld>
            <a:endParaRPr lang="en-US" altLang="ja-JP"/>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Sep 2013-Jan 2016</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2013-Jan 2016</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altLang="ja-JP" smtClean="0">
                <a:latin typeface="Times New Roman" pitchFamily="-109" charset="0"/>
              </a:rPr>
              <a:t>Sep 2013-Jan 2016</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954</TotalTime>
  <Words>19031</Words>
  <Application>Microsoft Macintosh PowerPoint</Application>
  <PresentationFormat>画面に合わせる (4:3)</PresentationFormat>
  <Paragraphs>4425</Paragraphs>
  <Slides>344</Slides>
  <Notes>74</Notes>
  <HiddenSlides>297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344</vt:i4>
      </vt:variant>
    </vt:vector>
  </HeadingPairs>
  <TitlesOfParts>
    <vt:vector size="350"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Stawpoll</vt:lpstr>
      <vt:lpstr>Motion #278</vt:lpstr>
      <vt:lpstr>Stawpoll</vt:lpstr>
      <vt:lpstr>Motion #279</vt:lpstr>
      <vt:lpstr>Motion #280</vt:lpstr>
      <vt:lpstr>Motion #281</vt:lpstr>
      <vt:lpstr>Motion #282</vt:lpstr>
      <vt:lpstr>Motion #283</vt:lpstr>
      <vt:lpstr>Motion #284</vt:lpstr>
      <vt:lpstr>Motion #285</vt:lpstr>
      <vt:lpstr>Motion #286</vt:lpstr>
      <vt:lpstr>Motion #287</vt:lpstr>
      <vt:lpstr>Motion #288</vt:lpstr>
      <vt:lpstr>Motion #289</vt:lpstr>
      <vt:lpstr>Motion #290</vt:lpstr>
      <vt:lpstr>Motion #291</vt:lpstr>
      <vt:lpstr>#292(Skipped)</vt:lpstr>
      <vt:lpstr>Motion #293 </vt:lpstr>
      <vt:lpstr>Motion #294 </vt:lpstr>
      <vt:lpstr>Motion #295 </vt:lpstr>
      <vt:lpstr>Motion #296</vt:lpstr>
      <vt:lpstr>Motion #297</vt:lpstr>
      <vt:lpstr>Motion #298</vt:lpstr>
      <vt:lpstr>Motion #299</vt:lpstr>
      <vt:lpstr>Motion #300 </vt:lpstr>
      <vt:lpstr>Motion #301 </vt:lpstr>
      <vt:lpstr>Motion #302</vt:lpstr>
      <vt:lpstr>Motion #303 </vt:lpstr>
      <vt:lpstr>Motion #304 </vt:lpstr>
      <vt:lpstr>Motion #305 </vt:lpstr>
      <vt:lpstr>Motion #306 </vt:lpstr>
      <vt:lpstr>Motion #307 </vt:lpstr>
      <vt:lpstr>Motion #308 </vt:lpstr>
      <vt:lpstr>Motion #309 </vt:lpstr>
      <vt:lpstr>Motion #310 </vt:lpstr>
      <vt:lpstr>Motion #311 </vt:lpstr>
      <vt:lpstr>Motion #312</vt:lpstr>
      <vt:lpstr>Motion #313</vt:lpstr>
      <vt:lpstr>Motion #314</vt:lpstr>
      <vt:lpstr>Motion #315</vt:lpstr>
      <vt:lpstr>Motion #316</vt:lpstr>
      <vt:lpstr>Motion #317</vt:lpstr>
      <vt:lpstr>Motion #318</vt:lpstr>
      <vt:lpstr>Strawpoll</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h.mano@every-sense.com</cp:lastModifiedBy>
  <cp:revision>872</cp:revision>
  <cp:lastPrinted>1998-02-10T13:28:06Z</cp:lastPrinted>
  <dcterms:created xsi:type="dcterms:W3CDTF">2016-01-19T17:09:28Z</dcterms:created>
  <dcterms:modified xsi:type="dcterms:W3CDTF">2016-01-20T12:57:51Z</dcterms:modified>
  <cp:category/>
</cp:coreProperties>
</file>