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8"/>
  </p:notesMasterIdLst>
  <p:handoutMasterIdLst>
    <p:handoutMasterId r:id="rId309"/>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778" r:id="rId301"/>
    <p:sldId id="777" r:id="rId302"/>
    <p:sldId id="779" r:id="rId303"/>
    <p:sldId id="780" r:id="rId304"/>
    <p:sldId id="776" r:id="rId305"/>
    <p:sldId id="781" r:id="rId306"/>
    <p:sldId id="540" r:id="rId30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93" autoAdjust="0"/>
    <p:restoredTop sz="85971" autoAdjust="0"/>
  </p:normalViewPr>
  <p:slideViewPr>
    <p:cSldViewPr showGuides="1">
      <p:cViewPr varScale="1">
        <p:scale>
          <a:sx n="81" d="100"/>
          <a:sy n="81" d="100"/>
        </p:scale>
        <p:origin x="1480" y="17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notesMaster" Target="notesMasters/notesMaster1.xml"/><Relationship Id="rId309" Type="http://schemas.openxmlformats.org/officeDocument/2006/relationships/handoutMaster" Target="handoutMasters/handoutMaster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commentAuthors" Target="commentAuthors.xml"/><Relationship Id="rId311" Type="http://schemas.openxmlformats.org/officeDocument/2006/relationships/presProps" Target="presProps.xml"/><Relationship Id="rId312" Type="http://schemas.openxmlformats.org/officeDocument/2006/relationships/viewProps" Target="viewProps.xml"/><Relationship Id="rId313" Type="http://schemas.openxmlformats.org/officeDocument/2006/relationships/theme" Target="theme/theme1.xml"/><Relationship Id="rId314" Type="http://schemas.openxmlformats.org/officeDocument/2006/relationships/tableStyles" Target="tableStyles.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304</a:t>
            </a:fld>
            <a:endParaRPr lang="en-US" altLang="ja-JP"/>
          </a:p>
        </p:txBody>
      </p:sp>
    </p:spTree>
    <p:extLst>
      <p:ext uri="{BB962C8B-B14F-4D97-AF65-F5344CB8AC3E}">
        <p14:creationId xmlns:p14="http://schemas.microsoft.com/office/powerpoint/2010/main" val="139536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305</a:t>
            </a:fld>
            <a:endParaRPr lang="en-US" altLang="ja-JP"/>
          </a:p>
        </p:txBody>
      </p:sp>
    </p:spTree>
    <p:extLst>
      <p:ext uri="{BB962C8B-B14F-4D97-AF65-F5344CB8AC3E}">
        <p14:creationId xmlns:p14="http://schemas.microsoft.com/office/powerpoint/2010/main" val="1005418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802.11-13-1186r31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1640170337"/>
              </p:ext>
            </p:extLst>
          </p:nvPr>
        </p:nvGraphicFramePr>
        <p:xfrm>
          <a:off x="112262" y="971006"/>
          <a:ext cx="8919475" cy="5120640"/>
        </p:xfrm>
        <a:graphic>
          <a:graphicData uri="http://schemas.openxmlformats.org/drawingml/2006/table">
            <a:tbl>
              <a:tblPr firstRow="1" bandRow="1">
                <a:tableStyleId>{5940675A-B579-460E-94D1-54222C63F5DA}</a:tableStyleId>
              </a:tblPr>
              <a:tblGrid>
                <a:gridCol w="1566843"/>
                <a:gridCol w="1905495"/>
                <a:gridCol w="2166290"/>
                <a:gridCol w="1566843"/>
                <a:gridCol w="1714004"/>
              </a:tblGrid>
              <a:tr h="359804">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59804">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59804">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59804">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2634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2586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2015-07-Waikoloa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LB213 D5.0</a:t>
                      </a:r>
                      <a:endParaRPr kumimoji="1" lang="ja-JP" altLang="en-US" dirty="0" smtClean="0"/>
                    </a:p>
                  </a:txBody>
                  <a:tcPr/>
                </a:tc>
                <a:tc>
                  <a:txBody>
                    <a:bodyPr/>
                    <a:lstStyle/>
                    <a:p>
                      <a:r>
                        <a:rPr kumimoji="1" lang="en-US" altLang="ja-JP" dirty="0" smtClean="0"/>
                        <a:t>#</a:t>
                      </a:r>
                      <a:r>
                        <a:rPr kumimoji="1" lang="en-US" altLang="ja-JP" dirty="0" smtClean="0"/>
                        <a:t>278-</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13-1186r31</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2015-09-Teleco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baseline="0" dirty="0" smtClean="0"/>
                        <a:t> </a:t>
                      </a:r>
                      <a:r>
                        <a:rPr kumimoji="1" lang="en-US" altLang="ja-JP" dirty="0" smtClean="0"/>
                        <a:t>SB</a:t>
                      </a:r>
                      <a:endParaRPr kumimoji="1" lang="ja-JP" altLang="en-US" dirty="0" smtClean="0"/>
                    </a:p>
                  </a:txBody>
                  <a:tcPr/>
                </a:tc>
                <a:tc>
                  <a:txBody>
                    <a:bodyPr/>
                    <a:lstStyle/>
                    <a:p>
                      <a:r>
                        <a:rPr kumimoji="1" lang="en-US" altLang="ja-JP" dirty="0" smtClean="0"/>
                        <a:t>#</a:t>
                      </a:r>
                      <a:r>
                        <a:rPr kumimoji="1" lang="en-US" altLang="ja-JP" dirty="0" smtClean="0"/>
                        <a:t>281-</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dirty="0"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dirty="0" smtClean="0"/>
              <a:t>May -2015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Short SSID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2</a:t>
            </a:r>
          </a:p>
          <a:p>
            <a:r>
              <a:rPr kumimoji="1" lang="en-US" altLang="ja-JP" dirty="0" smtClean="0"/>
              <a:t>No  7</a:t>
            </a:r>
          </a:p>
          <a:p>
            <a:r>
              <a:rPr kumimoji="1" lang="en-US" altLang="ja-JP" dirty="0" smtClean="0"/>
              <a:t>Abstain 5</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Tree>
    <p:extLst>
      <p:ext uri="{BB962C8B-B14F-4D97-AF65-F5344CB8AC3E}">
        <p14:creationId xmlns:p14="http://schemas.microsoft.com/office/powerpoint/2010/main" val="134700191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CID8003,8006,8007 and 8012.</a:t>
            </a:r>
          </a:p>
          <a:p>
            <a:pPr lvl="1"/>
            <a:r>
              <a:rPr lang="en-US" altLang="ja-JP" dirty="0" smtClean="0"/>
              <a:t>REJECT </a:t>
            </a:r>
            <a:r>
              <a:rPr lang="en-US" altLang="ja-JP" dirty="0"/>
              <a:t>-- The task group discussed the concept of Short SSID and a straw poll probing the group to see if the concept of Short SSID should be removed, failed. (Should the concept of Short SSID be removed from the draft? -- Y/N/A -- 2/7/5</a:t>
            </a:r>
            <a:r>
              <a:rPr lang="en-US" altLang="ja-JP" dirty="0" smtClean="0"/>
              <a:t>)</a:t>
            </a:r>
          </a:p>
          <a:p>
            <a:pPr lvl="1"/>
            <a:endParaRPr lang="en-US" altLang="ja-JP" dirty="0"/>
          </a:p>
          <a:p>
            <a:r>
              <a:rPr lang="en-US" altLang="ja-JP" dirty="0" smtClean="0"/>
              <a:t>Moved: Lee Armstrong</a:t>
            </a:r>
          </a:p>
          <a:p>
            <a:r>
              <a:rPr lang="en-US" altLang="ja-JP" dirty="0" smtClean="0"/>
              <a:t>Seconded: George </a:t>
            </a:r>
            <a:r>
              <a:rPr lang="en-US" altLang="ja-JP" dirty="0" err="1" smtClean="0"/>
              <a:t>Calcev</a:t>
            </a:r>
            <a:endParaRPr lang="en-US" altLang="ja-JP" dirty="0" smtClean="0"/>
          </a:p>
          <a:p>
            <a:r>
              <a:rPr lang="en-US" altLang="ja-JP" dirty="0" smtClean="0"/>
              <a:t>Result (y/n/a):  7/1/3</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301</a:t>
            </a:fld>
            <a:endParaRPr lang="en-US" altLang="ja-JP"/>
          </a:p>
        </p:txBody>
      </p:sp>
    </p:spTree>
    <p:extLst>
      <p:ext uri="{BB962C8B-B14F-4D97-AF65-F5344CB8AC3E}">
        <p14:creationId xmlns:p14="http://schemas.microsoft.com/office/powerpoint/2010/main" val="297598514"/>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a:t>
            </a:r>
            <a:r>
              <a:rPr lang="en-US" altLang="ja-JP" dirty="0"/>
              <a:t>Differentiated</a:t>
            </a:r>
            <a:r>
              <a:rPr kumimoji="1" lang="en-US" altLang="ja-JP" dirty="0" smtClean="0"/>
              <a:t> initial link setup“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1</a:t>
            </a:r>
          </a:p>
          <a:p>
            <a:r>
              <a:rPr kumimoji="1" lang="en-US" altLang="ja-JP" dirty="0" smtClean="0"/>
              <a:t>No  6</a:t>
            </a:r>
          </a:p>
          <a:p>
            <a:r>
              <a:rPr kumimoji="1" lang="en-US" altLang="ja-JP" dirty="0" smtClean="0"/>
              <a:t>Abstain  4</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302</a:t>
            </a:fld>
            <a:endParaRPr lang="en-US" altLang="ja-JP"/>
          </a:p>
        </p:txBody>
      </p:sp>
    </p:spTree>
    <p:extLst>
      <p:ext uri="{BB962C8B-B14F-4D97-AF65-F5344CB8AC3E}">
        <p14:creationId xmlns:p14="http://schemas.microsoft.com/office/powerpoint/2010/main" val="193047510"/>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#279</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CID8011 and 8014.</a:t>
            </a:r>
          </a:p>
          <a:p>
            <a:pPr lvl="1"/>
            <a:r>
              <a:rPr lang="en-US" altLang="ja-JP" dirty="0" smtClean="0"/>
              <a:t>REJECT </a:t>
            </a:r>
            <a:r>
              <a:rPr lang="en-US" altLang="ja-JP" dirty="0"/>
              <a:t>-- The task group discussed the concept of </a:t>
            </a:r>
            <a:r>
              <a:rPr lang="en-US" altLang="ja-JP" dirty="0" smtClean="0"/>
              <a:t>Differentiated Link Setup. A straw </a:t>
            </a:r>
            <a:r>
              <a:rPr lang="en-US" altLang="ja-JP" dirty="0"/>
              <a:t>poll probing the group to see if the concept of </a:t>
            </a:r>
            <a:r>
              <a:rPr lang="en-US" altLang="ja-JP" dirty="0" smtClean="0"/>
              <a:t>Differentiated Link Setup </a:t>
            </a:r>
            <a:r>
              <a:rPr lang="en-US" altLang="ja-JP" dirty="0"/>
              <a:t>should be removed, failed. (Should the concept of </a:t>
            </a:r>
            <a:r>
              <a:rPr lang="en-US" altLang="ja-JP" dirty="0" smtClean="0"/>
              <a:t>Differentiated Link Setup be </a:t>
            </a:r>
            <a:r>
              <a:rPr lang="en-US" altLang="ja-JP" dirty="0"/>
              <a:t>removed from the draft? -- Y/N/A -- </a:t>
            </a:r>
            <a:r>
              <a:rPr lang="en-US" altLang="ja-JP" dirty="0" smtClean="0"/>
              <a:t>1/6/4). </a:t>
            </a:r>
          </a:p>
          <a:p>
            <a:pPr lvl="1"/>
            <a:endParaRPr lang="en-US" altLang="ja-JP" dirty="0"/>
          </a:p>
          <a:p>
            <a:r>
              <a:rPr lang="en-US" altLang="ja-JP" dirty="0" smtClean="0"/>
              <a:t>Moved: Lee Armstrong</a:t>
            </a:r>
          </a:p>
          <a:p>
            <a:r>
              <a:rPr lang="en-US" altLang="ja-JP" dirty="0" smtClean="0"/>
              <a:t>Seconded: Ping Fang</a:t>
            </a:r>
          </a:p>
          <a:p>
            <a:r>
              <a:rPr lang="en-US" altLang="ja-JP" dirty="0" smtClean="0"/>
              <a:t>Result (y/n/a):  6/1/3 </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303</a:t>
            </a:fld>
            <a:endParaRPr lang="en-US" altLang="ja-JP"/>
          </a:p>
        </p:txBody>
      </p:sp>
    </p:spTree>
    <p:extLst>
      <p:ext uri="{BB962C8B-B14F-4D97-AF65-F5344CB8AC3E}">
        <p14:creationId xmlns:p14="http://schemas.microsoft.com/office/powerpoint/2010/main" val="605667344"/>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”2015-07-Waikoloa-01” tab of 11-15/0772r5.</a:t>
            </a:r>
          </a:p>
          <a:p>
            <a:pPr lvl="1"/>
            <a:endParaRPr lang="en-US" altLang="ja-JP" dirty="0" smtClean="0"/>
          </a:p>
          <a:p>
            <a:r>
              <a:rPr lang="en-US" altLang="ja-JP" dirty="0" smtClean="0"/>
              <a:t>Moved: Lee Armstrong</a:t>
            </a:r>
          </a:p>
          <a:p>
            <a:r>
              <a:rPr lang="en-US" altLang="ja-JP" dirty="0" smtClean="0"/>
              <a:t>Seconded: </a:t>
            </a:r>
            <a:r>
              <a:rPr lang="en-US" altLang="ja-JP" dirty="0" err="1" smtClean="0"/>
              <a:t>Xiaofei</a:t>
            </a:r>
            <a:r>
              <a:rPr lang="en-US" altLang="ja-JP" dirty="0" smtClean="0"/>
              <a:t> Wang</a:t>
            </a:r>
          </a:p>
          <a:p>
            <a:r>
              <a:rPr lang="en-US" altLang="ja-JP" dirty="0" smtClean="0"/>
              <a:t>y/n/a: 7/0/0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19510" cy="276999"/>
          </a:xfrm>
        </p:spPr>
        <p:txBody>
          <a:bodyPr/>
          <a:lstStyle/>
          <a:p>
            <a:r>
              <a:rPr lang="en-US" altLang="ja-JP" dirty="0" smtClean="0"/>
              <a:t>July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304</a:t>
            </a:fld>
            <a:endParaRPr lang="en-US" altLang="ja-JP"/>
          </a:p>
        </p:txBody>
      </p:sp>
    </p:spTree>
    <p:extLst>
      <p:ext uri="{BB962C8B-B14F-4D97-AF65-F5344CB8AC3E}">
        <p14:creationId xmlns:p14="http://schemas.microsoft.com/office/powerpoint/2010/main" val="156100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”2015-09-22-Telco” tab of 11-15/1196r3.</a:t>
            </a:r>
          </a:p>
          <a:p>
            <a:pPr lvl="1"/>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7/0/1</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955390" cy="276999"/>
          </a:xfrm>
        </p:spPr>
        <p:txBody>
          <a:bodyPr/>
          <a:lstStyle/>
          <a:p>
            <a:r>
              <a:rPr lang="en-US" altLang="ja-JP" dirty="0" smtClean="0"/>
              <a:t>Sep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305</a:t>
            </a:fld>
            <a:endParaRPr lang="en-US" altLang="ja-JP"/>
          </a:p>
        </p:txBody>
      </p:sp>
    </p:spTree>
    <p:extLst>
      <p:ext uri="{BB962C8B-B14F-4D97-AF65-F5344CB8AC3E}">
        <p14:creationId xmlns:p14="http://schemas.microsoft.com/office/powerpoint/2010/main" val="172623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306</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11970</TotalTime>
  <Words>16891</Words>
  <Application>Microsoft Macintosh PowerPoint</Application>
  <PresentationFormat>画面に合わせる (4:3)</PresentationFormat>
  <Paragraphs>3934</Paragraphs>
  <Slides>306</Slides>
  <Notes>48</Notes>
  <HiddenSlides>297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306</vt:i4>
      </vt:variant>
    </vt:vector>
  </HeadingPairs>
  <TitlesOfParts>
    <vt:vector size="312"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Stawpoll</vt:lpstr>
      <vt:lpstr>Motion #278</vt:lpstr>
      <vt:lpstr>Stawpoll</vt:lpstr>
      <vt:lpstr>Motion #279</vt:lpstr>
      <vt:lpstr>Motion #280</vt:lpstr>
      <vt:lpstr>Motion #281</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Microsoft Office ユーザー</cp:lastModifiedBy>
  <cp:revision>805</cp:revision>
  <cp:lastPrinted>1998-02-10T13:28:06Z</cp:lastPrinted>
  <dcterms:created xsi:type="dcterms:W3CDTF">2015-03-25T10:06:18Z</dcterms:created>
  <dcterms:modified xsi:type="dcterms:W3CDTF">2015-10-05T02:26:53Z</dcterms:modified>
  <cp:category/>
</cp:coreProperties>
</file>