
<file path=[Content_Types].xml><?xml version="1.0" encoding="utf-8"?>
<Types xmlns="http://schemas.openxmlformats.org/package/2006/content-types">
  <Override PartName="/ppt/slides/slide30.xml" ContentType="application/vnd.openxmlformats-officedocument.presentationml.slide+xml"/>
  <Override PartName="/ppt/slides/slide88.xml" ContentType="application/vnd.openxmlformats-officedocument.presentationml.slide+xml"/>
  <Override PartName="/ppt/slides/slide24.xml" ContentType="application/vnd.openxmlformats-officedocument.presentationml.slide+xml"/>
  <Override PartName="/ppt/slides/slide228.xml" ContentType="application/vnd.openxmlformats-officedocument.presentationml.slide+xml"/>
  <Override PartName="/ppt/slides/slide198.xml" ContentType="application/vnd.openxmlformats-officedocument.presentationml.slide+xml"/>
  <Override PartName="/ppt/slides/slide241.xml" ContentType="application/vnd.openxmlformats-officedocument.presentationml.slide+xml"/>
  <Override PartName="/ppt/slides/slide72.xml" ContentType="application/vnd.openxmlformats-officedocument.presentationml.slide+xml"/>
  <Override PartName="/ppt/slides/slide134.xml" ContentType="application/vnd.openxmlformats-officedocument.presentationml.slide+xml"/>
  <Override PartName="/ppt/slides/slide66.xml" ContentType="application/vnd.openxmlformats-officedocument.presentationml.slide+xml"/>
  <Override PartName="/ppt/slides/slide128.xml" ContentType="application/vnd.openxmlformats-officedocument.presentationml.slide+xml"/>
  <Override PartName="/ppt/slides/slide176.xml" ContentType="application/vnd.openxmlformats-officedocument.presentationml.slide+xml"/>
  <Override PartName="/ppt/slides/slide206.xml" ContentType="application/vnd.openxmlformats-officedocument.presentationml.slide+xml"/>
  <Override PartName="/ppt/slides/slide50.xml" ContentType="application/vnd.openxmlformats-officedocument.presentationml.slide+xml"/>
  <Override PartName="/ppt/slides/slide112.xml" ContentType="application/vnd.openxmlformats-officedocument.presentationml.slide+xml"/>
  <Override PartName="/ppt/slides/slide44.xml" ContentType="application/vnd.openxmlformats-officedocument.presentationml.slide+xml"/>
  <Override PartName="/ppt/slides/slide248.xml" ContentType="application/vnd.openxmlformats-officedocument.presentationml.slide+xml"/>
  <Override PartName="/ppt/slides/slide154.xml" ContentType="application/vnd.openxmlformats-officedocument.presentationml.slide+xml"/>
  <Override PartName="/ppt/slides/slide86.xml" ContentType="application/vnd.openxmlformats-officedocument.presentationml.slide+xml"/>
  <Override PartName="/ppt/slides/slide148.xml" ContentType="application/vnd.openxmlformats-officedocument.presentationml.slide+xml"/>
  <Override PartName="/ppt/slides/slide196.xml" ContentType="application/vnd.openxmlformats-officedocument.presentationml.slide+xml"/>
  <Override PartName="/ppt/slides/slide226.xml" ContentType="application/vnd.openxmlformats-officedocument.presentationml.slide+xml"/>
  <Override PartName="/ppt/slides/slide22.xml" ContentType="application/vnd.openxmlformats-officedocument.presentationml.slide+xml"/>
  <Override PartName="/ppt/slides/slide132.xml" ContentType="application/vnd.openxmlformats-officedocument.presentationml.slide+xml"/>
  <Override PartName="/ppt/slides/slide64.xml" ContentType="application/vnd.openxmlformats-officedocument.presentationml.slide+xml"/>
  <Override PartName="/ppt/slides/slide126.xml" ContentType="application/vnd.openxmlformats-officedocument.presentationml.slide+xml"/>
  <Override PartName="/ppt/slides/slide174.xml" ContentType="application/vnd.openxmlformats-officedocument.presentationml.slide+xml"/>
  <Override PartName="/ppt/slides/slide204.xml" ContentType="application/vnd.openxmlformats-officedocument.presentationml.slide+xml"/>
  <Default Extension="xml" ContentType="application/xml"/>
  <Override PartName="/ppt/slides/slide110.xml" ContentType="application/vnd.openxmlformats-officedocument.presentationml.slide+xml"/>
  <Override PartName="/ppt/slides/slide168.xml" ContentType="application/vnd.openxmlformats-officedocument.presentationml.slide+xml"/>
  <Override PartName="/ppt/slideLayouts/slideLayout11.xml" ContentType="application/vnd.openxmlformats-officedocument.presentationml.slideLayout+xml"/>
  <Override PartName="/ppt/notesSlides/notesSlide23.xml" ContentType="application/vnd.openxmlformats-officedocument.presentationml.notesSlide+xml"/>
  <Override PartName="/ppt/slides/slide42.xml" ContentType="application/vnd.openxmlformats-officedocument.presentationml.slide+xml"/>
  <Override PartName="/ppt/slides/slide152.xml" ContentType="application/vnd.openxmlformats-officedocument.presentationml.slide+xml"/>
  <Override PartName="/ppt/slides/slide146.xml" ContentType="application/vnd.openxmlformats-officedocument.presentationml.slide+xml"/>
  <Override PartName="/ppt/slides/slide84.xml" ContentType="application/vnd.openxmlformats-officedocument.presentationml.slide+xml"/>
  <Override PartName="/ppt/slides/slide194.xml" ContentType="application/vnd.openxmlformats-officedocument.presentationml.slide+xml"/>
  <Override PartName="/ppt/slides/slide20.xml" ContentType="application/vnd.openxmlformats-officedocument.presentationml.slide+xml"/>
  <Override PartName="/ppt/slides/slide224.xml" ContentType="application/vnd.openxmlformats-officedocument.presentationml.slide+xml"/>
  <Override PartName="/ppt/slides/slide130.xml" ContentType="application/vnd.openxmlformats-officedocument.presentationml.slide+xml"/>
  <Override PartName="/ppt/slides/slide188.xml" ContentType="application/vnd.openxmlformats-officedocument.presentationml.slide+xml"/>
  <Override PartName="/ppt/slides/slide218.xml" ContentType="application/vnd.openxmlformats-officedocument.presentationml.slide+xml"/>
  <Override PartName="/ppt/slides/slide62.xml" ContentType="application/vnd.openxmlformats-officedocument.presentationml.slide+xml"/>
  <Override PartName="/ppt/slides/slide124.xml" ContentType="application/vnd.openxmlformats-officedocument.presentationml.slide+xml"/>
  <Override PartName="/ppt/slides/slide172.xml" ContentType="application/vnd.openxmlformats-officedocument.presentationml.slide+xml"/>
  <Override PartName="/ppt/slides/slide202.xml" ContentType="application/vnd.openxmlformats-officedocument.presentationml.slide+xml"/>
  <Override PartName="/ppt/slides/slide166.xml" ContentType="application/vnd.openxmlformats-officedocument.presentationml.slide+xml"/>
  <Override PartName="/ppt/notesSlides/notesSlide21.xml" ContentType="application/vnd.openxmlformats-officedocument.presentationml.notesSlide+xml"/>
  <Override PartName="/ppt/slides/slide40.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150.xml" ContentType="application/vnd.openxmlformats-officedocument.presentationml.slide+xml"/>
  <Override PartName="/ppt/slides/slide238.xml" ContentType="application/vnd.openxmlformats-officedocument.presentationml.slide+xml"/>
  <Override PartName="/ppt/slides/slide82.xml" ContentType="application/vnd.openxmlformats-officedocument.presentationml.slide+xml"/>
  <Override PartName="/ppt/slides/slide144.xml" ContentType="application/vnd.openxmlformats-officedocument.presentationml.slide+xml"/>
  <Override PartName="/ppt/slides/slide222.xml" ContentType="application/vnd.openxmlformats-officedocument.presentationml.slide+xml"/>
  <Override PartName="/ppt/slides/slide186.xml" ContentType="application/vnd.openxmlformats-officedocument.presentationml.slide+xml"/>
  <Override PartName="/ppt/slides/slide216.xml" ContentType="application/vnd.openxmlformats-officedocument.presentationml.slide+xml"/>
  <Override PartName="/docProps/app.xml" ContentType="application/vnd.openxmlformats-officedocument.extended-properties+xml"/>
  <Override PartName="/ppt/slides/slide109.xml" ContentType="application/vnd.openxmlformats-officedocument.presentationml.slide+xml"/>
  <Override PartName="/ppt/slides/slide60.xml" ContentType="application/vnd.openxmlformats-officedocument.presentationml.slide+xml"/>
  <Override PartName="/ppt/slides/slide122.xml" ContentType="application/vnd.openxmlformats-officedocument.presentationml.slide+xml"/>
  <Override PartName="/ppt/slides/slide170.xml" ContentType="application/vnd.openxmlformats-officedocument.presentationml.slide+xml"/>
  <Override PartName="/ppt/slides/slide200.xml" ContentType="application/vnd.openxmlformats-officedocument.presentationml.slide+xml"/>
  <Override PartName="/ppt/slideLayouts/slideLayout8.xml" ContentType="application/vnd.openxmlformats-officedocument.presentationml.slideLayout+xml"/>
  <Override PartName="/ppt/slides/slide164.xml" ContentType="application/vnd.openxmlformats-officedocument.presentationml.slide+xml"/>
  <Override PartName="/ppt/slides/slide100.xml" ContentType="application/vnd.openxmlformats-officedocument.presentationml.slide+xml"/>
  <Override PartName="/ppt/notesSlides/notesSlide5.xml" ContentType="application/vnd.openxmlformats-officedocument.presentationml.notesSlide+xml"/>
  <Override PartName="/ppt/slides/slide7.xml" ContentType="application/vnd.openxmlformats-officedocument.presentationml.slide+xml"/>
  <Override PartName="/ppt/slides/slide19.xml" ContentType="application/vnd.openxmlformats-officedocument.presentationml.slide+xml"/>
  <Override PartName="/ppt/slides/slide236.xml" ContentType="application/vnd.openxmlformats-officedocument.presentationml.slide+xml"/>
  <Override PartName="/ppt/slides/slide129.xml" ContentType="application/vnd.openxmlformats-officedocument.presentationml.slide+xml"/>
  <Override PartName="/ppt/slides/slide80.xml" ContentType="application/vnd.openxmlformats-officedocument.presentationml.slide+xml"/>
  <Override PartName="/ppt/slides/slide142.xml" ContentType="application/vnd.openxmlformats-officedocument.presentationml.slide+xml"/>
  <Override PartName="/ppt/slides/slide184.xml" ContentType="application/vnd.openxmlformats-officedocument.presentationml.slide+xml"/>
  <Override PartName="/ppt/slides/slide214.xml" ContentType="application/vnd.openxmlformats-officedocument.presentationml.slide+xml"/>
  <Override PartName="/ppt/slides/slide107.xml" ContentType="application/vnd.openxmlformats-officedocument.presentationml.slide+xml"/>
  <Override PartName="/ppt/slides/slide120.xml" ContentType="application/vnd.openxmlformats-officedocument.presentationml.slide+xml"/>
  <Override PartName="/ppt/slideMasters/slideMaster1.xml" ContentType="application/vnd.openxmlformats-officedocument.presentationml.slideMaster+xml"/>
  <Override PartName="/ppt/slides/slide39.xml" ContentType="application/vnd.openxmlformats-officedocument.presentationml.slide+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slides/slide162.xml" ContentType="application/vnd.openxmlformats-officedocument.presentationml.slide+xml"/>
  <Override PartName="/ppt/notesSlides/notesSlide3.xml" ContentType="application/vnd.openxmlformats-officedocument.presentationml.notesSlide+xml"/>
  <Override PartName="/ppt/slides/slide94.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slides/slide234.xml" ContentType="application/vnd.openxmlformats-officedocument.presentationml.slide+xml"/>
  <Override PartName="/ppt/slides/slide140.xml" ContentType="application/vnd.openxmlformats-officedocument.presentationml.slide+xml"/>
  <Override PartName="/ppt/slides/slide59.xml" ContentType="application/vnd.openxmlformats-officedocument.presentationml.slide+xml"/>
  <Override PartName="/ppt/slides/slide182.xml" ContentType="application/vnd.openxmlformats-officedocument.presentationml.slide+xml"/>
  <Override PartName="/ppt/slides/slide212.xml" ContentType="application/vnd.openxmlformats-officedocument.presentationml.slide+xml"/>
  <Override PartName="/ppt/slides/slide105.xml" ContentType="application/vnd.openxmlformats-officedocument.presentationml.slide+xml"/>
  <Override PartName="/ppt/notesSlides/notesSlide18.xml" ContentType="application/vnd.openxmlformats-officedocument.presentationml.notesSlide+xml"/>
  <Override PartName="/ppt/slides/slide37.xml" ContentType="application/vnd.openxmlformats-officedocument.presentationml.slide+xml"/>
  <Override PartName="/ppt/slideLayouts/slideLayout4.xml" ContentType="application/vnd.openxmlformats-officedocument.presentationml.slideLayout+xml"/>
  <Override PartName="/ppt/slides/slide160.xml" ContentType="application/vnd.openxmlformats-officedocument.presentationml.slide+xml"/>
  <Override PartName="/ppt/slides/slide79.xml" ContentType="application/vnd.openxmlformats-officedocument.presentationml.slide+xml"/>
  <Override PartName="/ppt/slides/slide9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5.xml" ContentType="application/vnd.openxmlformats-officedocument.presentationml.slide+xml"/>
  <Override PartName="/ppt/slides/slide232.xml" ContentType="application/vnd.openxmlformats-officedocument.presentationml.slide+xml"/>
  <Override PartName="/ppt/slides/slide57.xml" ContentType="application/vnd.openxmlformats-officedocument.presentationml.slide+xml"/>
  <Override PartName="/ppt/slides/slide70.xml" ContentType="application/vnd.openxmlformats-officedocument.presentationml.slide+xml"/>
  <Override PartName="/ppt/slides/slide119.xml" ContentType="application/vnd.openxmlformats-officedocument.presentationml.slide+xml"/>
  <Override PartName="/ppt/slides/slide180.xml" ContentType="application/vnd.openxmlformats-officedocument.presentationml.slide+xml"/>
  <Override PartName="/ppt/slides/slide210.xml" ContentType="application/vnd.openxmlformats-officedocument.presentationml.slide+xml"/>
  <Override PartName="/ppt/notesSlides/notesSlide8.xml" ContentType="application/vnd.openxmlformats-officedocument.presentationml.notesSlide+xml"/>
  <Override PartName="/ppt/slides/slide99.xml" ContentType="application/vnd.openxmlformats-officedocument.presentationml.slide+xml"/>
  <Override PartName="/ppt/notesSlides/notesSlide16.xml" ContentType="application/vnd.openxmlformats-officedocument.presentationml.notesSlide+xml"/>
  <Override PartName="/ppt/slides/slide35.xml" ContentType="application/vnd.openxmlformats-officedocument.presentationml.slide+xml"/>
  <Override PartName="/ppt/slideLayouts/slideLayout2.xml" ContentType="application/vnd.openxmlformats-officedocument.presentationml.slideLayout+xml"/>
  <Override PartName="/ppt/slides/slide29.xml" ContentType="application/vnd.openxmlformats-officedocument.presentationml.slide+xml"/>
  <Override PartName="/ppt/slides/slide246.xml" ContentType="application/vnd.openxmlformats-officedocument.presentationml.slide+xml"/>
  <Override PartName="/ppt/slides/slide77.xml" ContentType="application/vnd.openxmlformats-officedocument.presentationml.slide+xml"/>
  <Override PartName="/ppt/slides/slide90.xml" ContentType="application/vnd.openxmlformats-officedocument.presentationml.slide+xml"/>
  <Override PartName="/ppt/slides/slide139.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230.xml" ContentType="application/vnd.openxmlformats-officedocument.presentationml.slide+xml"/>
  <Override PartName="/ppt/slides/slide117.xml" ContentType="application/vnd.openxmlformats-officedocument.presentationml.slide+xml"/>
  <Override PartName="/ppt/slides/slide55.xml" ContentType="application/vnd.openxmlformats-officedocument.presentationml.slide+xml"/>
  <Override PartName="/ppt/slides/slide49.xml" ContentType="application/vnd.openxmlformats-officedocument.presentationml.slide+xml"/>
  <Override PartName="/ppt/slides/slide97.xml" ContentType="application/vnd.openxmlformats-officedocument.presentationml.slide+xml"/>
  <Override PartName="/ppt/slides/slide159.xml" ContentType="application/vnd.openxmlformats-officedocument.presentationml.slide+xml"/>
  <Override PartName="/ppt/theme/theme3.xml" ContentType="application/vnd.openxmlformats-officedocument.theme+xml"/>
  <Override PartName="/ppt/notesSlides/notesSlide14.xml" ContentType="application/vnd.openxmlformats-officedocument.presentationml.notesSlide+xml"/>
  <Override PartName="/ppt/slides/slide33.xml" ContentType="application/vnd.openxmlformats-officedocument.presentationml.slide+xml"/>
  <Override PartName="/ppt/viewProps.xml" ContentType="application/vnd.openxmlformats-officedocument.presentationml.viewProps+xml"/>
  <Override PartName="/ppt/slides/slide250.xml" ContentType="application/vnd.openxmlformats-officedocument.presentationml.slide+xml"/>
  <Override PartName="/ppt/slides/slide27.xml" ContentType="application/vnd.openxmlformats-officedocument.presentationml.slide+xml"/>
  <Override PartName="/ppt/slides/slide244.xml" ContentType="application/vnd.openxmlformats-officedocument.presentationml.slide+xml"/>
  <Override PartName="/ppt/slides/slide75.xml" ContentType="application/vnd.openxmlformats-officedocument.presentationml.slide+xml"/>
  <Override PartName="/ppt/slides/slide137.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s/slide69.xml" ContentType="application/vnd.openxmlformats-officedocument.presentationml.slide+xml"/>
  <Override PartName="/ppt/slides/slide179.xml" ContentType="application/vnd.openxmlformats-officedocument.presentationml.slide+xml"/>
  <Override PartName="/ppt/slides/slide209.xml" ContentType="application/vnd.openxmlformats-officedocument.presentationml.slide+xml"/>
  <Override PartName="/ppt/slides/slide192.xml" ContentType="application/vnd.openxmlformats-officedocument.presentationml.slide+xml"/>
  <Override PartName="/ppt/slides/slide53.xml" ContentType="application/vnd.openxmlformats-officedocument.presentationml.slide+xml"/>
  <Override PartName="/ppt/slides/slide115.xml" ContentType="application/vnd.openxmlformats-officedocument.presentationml.slide+xml"/>
  <Override PartName="/ppt/slides/slide47.xml" ContentType="application/vnd.openxmlformats-officedocument.presentationml.slide+xml"/>
  <Override PartName="/ppt/slides/slide157.xml" ContentType="application/vnd.openxmlformats-officedocument.presentationml.slide+xml"/>
  <Override PartName="/ppt/theme/theme1.xml" ContentType="application/vnd.openxmlformats-officedocument.theme+xml"/>
  <Override PartName="/ppt/notesSlides/notesSlide12.xml" ContentType="application/vnd.openxmlformats-officedocument.presentationml.notesSlide+xml"/>
  <Override PartName="/ppt/slides/slide31.xml" ContentType="application/vnd.openxmlformats-officedocument.presentationml.slide+xml"/>
  <Override PartName="/ppt/slides/slide89.xml" ContentType="application/vnd.openxmlformats-officedocument.presentationml.slide+xml"/>
  <Override PartName="/ppt/slides/slide199.xml" ContentType="application/vnd.openxmlformats-officedocument.presentationml.slide+xml"/>
  <Override PartName="/ppt/slides/slide25.xml" ContentType="application/vnd.openxmlformats-officedocument.presentationml.slide+xml"/>
  <Override PartName="/ppt/slides/slide229.xml" ContentType="application/vnd.openxmlformats-officedocument.presentationml.slide+xml"/>
  <Override PartName="/ppt/slides/slide242.xml" ContentType="application/vnd.openxmlformats-officedocument.presentationml.slide+xml"/>
  <Override PartName="/ppt/slides/slide73.xml" ContentType="application/vnd.openxmlformats-officedocument.presentationml.slide+xml"/>
  <Override PartName="/ppt/slides/slide135.xml" ContentType="application/vnd.openxmlformats-officedocument.presentationml.slide+xml"/>
  <Override PartName="/ppt/slides/slide67.xml" ContentType="application/vnd.openxmlformats-officedocument.presentationml.slide+xml"/>
  <Override PartName="/ppt/slides/slide177.xml" ContentType="application/vnd.openxmlformats-officedocument.presentationml.slide+xml"/>
  <Override PartName="/ppt/slides/slide207.xml" ContentType="application/vnd.openxmlformats-officedocument.presentationml.slide+xml"/>
  <Override PartName="/ppt/slides/slide190.xml" ContentType="application/vnd.openxmlformats-officedocument.presentationml.slide+xml"/>
  <Override PartName="/ppt/slides/slide220.xml" ContentType="application/vnd.openxmlformats-officedocument.presentationml.slide+xml"/>
  <Override PartName="/ppt/slides/slide51.xml" ContentType="application/vnd.openxmlformats-officedocument.presentationml.slide+xml"/>
  <Override PartName="/ppt/slides/slide113.xml" ContentType="application/vnd.openxmlformats-officedocument.presentationml.slide+xml"/>
  <Override PartName="/ppt/slides/slide45.xml" ContentType="application/vnd.openxmlformats-officedocument.presentationml.slide+xml"/>
  <Override PartName="/ppt/slides/slide249.xml" ContentType="application/vnd.openxmlformats-officedocument.presentationml.slide+xml"/>
  <Override PartName="/ppt/slides/slide155.xml" ContentType="application/vnd.openxmlformats-officedocument.presentationml.slide+xml"/>
  <Override PartName="/ppt/slides/slide87.xml" ContentType="application/vnd.openxmlformats-officedocument.presentationml.slide+xml"/>
  <Override PartName="/ppt/slides/slide149.xml" ContentType="application/vnd.openxmlformats-officedocument.presentationml.slide+xml"/>
  <Override PartName="/ppt/slides/slide23.xml" ContentType="application/vnd.openxmlformats-officedocument.presentationml.slide+xml"/>
  <Override PartName="/ppt/slides/slide227.xml" ContentType="application/vnd.openxmlformats-officedocument.presentationml.slide+xml"/>
  <Override PartName="/ppt/slides/slide197.xml" ContentType="application/vnd.openxmlformats-officedocument.presentationml.slide+xml"/>
  <Override PartName="/ppt/slides/slide240.xml" ContentType="application/vnd.openxmlformats-officedocument.presentationml.slide+xml"/>
  <Override PartName="/ppt/slides/slide133.xml" ContentType="application/vnd.openxmlformats-officedocument.presentationml.slide+xml"/>
  <Override PartName="/ppt/slides/slide127.xml" ContentType="application/vnd.openxmlformats-officedocument.presentationml.slide+xml"/>
  <Override PartName="/ppt/slides/slide65.xml" ContentType="application/vnd.openxmlformats-officedocument.presentationml.slide+xml"/>
  <Override PartName="/ppt/slides/slide175.xml" ContentType="application/vnd.openxmlformats-officedocument.presentationml.slide+xml"/>
  <Override PartName="/ppt/slides/slide205.xml" ContentType="application/vnd.openxmlformats-officedocument.presentationml.slide+xml"/>
  <Override PartName="/ppt/slides/slide111.xml" ContentType="application/vnd.openxmlformats-officedocument.presentationml.slide+xml"/>
  <Override PartName="/ppt/slides/slide169.xml" ContentType="application/vnd.openxmlformats-officedocument.presentationml.slide+xml"/>
  <Override PartName="/ppt/slides/slide43.xml" ContentType="application/vnd.openxmlformats-officedocument.presentationml.slide+xml"/>
  <Override PartName="/ppt/slides/slide247.xml" ContentType="application/vnd.openxmlformats-officedocument.presentationml.slide+xml"/>
  <Override PartName="/ppt/slides/slide153.xml" ContentType="application/vnd.openxmlformats-officedocument.presentationml.slide+xml"/>
  <Override PartName="/ppt/commentAuthors.xml" ContentType="application/vnd.openxmlformats-officedocument.presentationml.commentAuthors+xml"/>
  <Override PartName="/ppt/slides/slide85.xml" ContentType="application/vnd.openxmlformats-officedocument.presentationml.slide+xml"/>
  <Override PartName="/ppt/slides/slide147.xml" ContentType="application/vnd.openxmlformats-officedocument.presentationml.slide+xml"/>
  <Override PartName="/ppt/slides/slide195.xml" ContentType="application/vnd.openxmlformats-officedocument.presentationml.slide+xml"/>
  <Override PartName="/ppt/slides/slide21.xml" ContentType="application/vnd.openxmlformats-officedocument.presentationml.slide+xml"/>
  <Override PartName="/ppt/slides/slide225.xml" ContentType="application/vnd.openxmlformats-officedocument.presentationml.slide+xml"/>
  <Override PartName="/ppt/slides/slide131.xml" ContentType="application/vnd.openxmlformats-officedocument.presentationml.slide+xml"/>
  <Override PartName="/ppt/slides/slide189.xml" ContentType="application/vnd.openxmlformats-officedocument.presentationml.slide+xml"/>
  <Override PartName="/ppt/slides/slide219.xml" ContentType="application/vnd.openxmlformats-officedocument.presentationml.slide+xml"/>
  <Override PartName="/ppt/notesMasters/notesMaster1.xml" ContentType="application/vnd.openxmlformats-officedocument.presentationml.notesMaster+xml"/>
  <Override PartName="/ppt/slides/slide63.xml" ContentType="application/vnd.openxmlformats-officedocument.presentationml.slide+xml"/>
  <Override PartName="/ppt/slides/slide125.xml" ContentType="application/vnd.openxmlformats-officedocument.presentationml.slide+xml"/>
  <Override PartName="/ppt/slides/slide173.xml" ContentType="application/vnd.openxmlformats-officedocument.presentationml.slide+xml"/>
  <Override PartName="/ppt/slides/slide203.xml" ContentType="application/vnd.openxmlformats-officedocument.presentationml.slide+xml"/>
  <Override PartName="/ppt/slides/slide167.xml" ContentType="application/vnd.openxmlformats-officedocument.presentationml.slide+xml"/>
  <Override PartName="/ppt/slideLayouts/slideLayout10.xml" ContentType="application/vnd.openxmlformats-officedocument.presentationml.slideLayout+xml"/>
  <Override PartName="/ppt/notesSlides/notesSlide22.xml" ContentType="application/vnd.openxmlformats-officedocument.presentationml.notesSlide+xml"/>
  <Override PartName="/ppt/slides/slide41.xml" ContentType="application/vnd.openxmlformats-officedocument.presentationml.slide+xml"/>
  <Override PartName="/ppt/slides/slide103.xml" ContentType="application/vnd.openxmlformats-officedocument.presentationml.slide+xml"/>
  <Override PartName="/ppt/presentation.xml" ContentType="application/vnd.openxmlformats-officedocument.presentationml.presentation.main+xml"/>
  <Override PartName="/ppt/slides/slide151.xml" ContentType="application/vnd.openxmlformats-officedocument.presentationml.slide+xml"/>
  <Override PartName="/ppt/slides/slide239.xml" ContentType="application/vnd.openxmlformats-officedocument.presentationml.slide+xml"/>
  <Override PartName="/ppt/slides/slide83.xml" ContentType="application/vnd.openxmlformats-officedocument.presentationml.slide+xml"/>
  <Override PartName="/ppt/slides/slide145.xml" ContentType="application/vnd.openxmlformats-officedocument.presentationml.slide+xml"/>
  <Override PartName="/ppt/slides/slide193.xml" ContentType="application/vnd.openxmlformats-officedocument.presentationml.slide+xml"/>
  <Override PartName="/ppt/slides/slide223.xml" ContentType="application/vnd.openxmlformats-officedocument.presentationml.slide+xml"/>
  <Override PartName="/ppt/slides/slide187.xml" ContentType="application/vnd.openxmlformats-officedocument.presentationml.slide+xml"/>
  <Override PartName="/ppt/slides/slide217.xml" ContentType="application/vnd.openxmlformats-officedocument.presentationml.slide+xml"/>
  <Override PartName="/ppt/slides/slide61.xml" ContentType="application/vnd.openxmlformats-officedocument.presentationml.slide+xml"/>
  <Override PartName="/ppt/slides/slide123.xml" ContentType="application/vnd.openxmlformats-officedocument.presentationml.slide+xml"/>
  <Override PartName="/ppt/slides/slide171.xml" ContentType="application/vnd.openxmlformats-officedocument.presentationml.slide+xml"/>
  <Override PartName="/ppt/slides/slide201.xml" ContentType="application/vnd.openxmlformats-officedocument.presentationml.slide+xml"/>
  <Override PartName="/ppt/slideLayouts/slideLayout9.xml" ContentType="application/vnd.openxmlformats-officedocument.presentationml.slideLayout+xml"/>
  <Override PartName="/ppt/slides/slide165.xml" ContentType="application/vnd.openxmlformats-officedocument.presentationml.slide+xml"/>
  <Override PartName="/ppt/notesSlides/notesSlide20.xml" ContentType="application/vnd.openxmlformats-officedocument.presentationml.notesSlide+xml"/>
  <Override PartName="/ppt/slides/slide101.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237.xml" ContentType="application/vnd.openxmlformats-officedocument.presentationml.slide+xml"/>
  <Override PartName="/ppt/slides/slide81.xml" ContentType="application/vnd.openxmlformats-officedocument.presentationml.slide+xml"/>
  <Override PartName="/ppt/slides/slide143.xml" ContentType="application/vnd.openxmlformats-officedocument.presentationml.slide+xml"/>
  <Override PartName="/ppt/slides/slide185.xml" ContentType="application/vnd.openxmlformats-officedocument.presentationml.slide+xml"/>
  <Override PartName="/ppt/slides/slide215.xml" ContentType="application/vnd.openxmlformats-officedocument.presentationml.slide+xml"/>
  <Override PartName="/ppt/slides/slide108.xml" ContentType="application/vnd.openxmlformats-officedocument.presentationml.slide+xml"/>
  <Override PartName="/ppt/slides/slide121.xml" ContentType="application/vnd.openxmlformats-officedocument.presentationml.slide+xml"/>
  <Override PartName="/ppt/slideLayouts/slideLayout7.xml" ContentType="application/vnd.openxmlformats-officedocument.presentationml.slideLayout+xml"/>
  <Override PartName="/ppt/slides/slide163.xml" ContentType="application/vnd.openxmlformats-officedocument.presentationml.slide+xml"/>
  <Override PartName="/ppt/notesSlides/notesSlide4.xml" ContentType="application/vnd.openxmlformats-officedocument.presentationml.notesSlide+xml"/>
  <Override PartName="/ppt/slides/slide95.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235.xml" ContentType="application/vnd.openxmlformats-officedocument.presentationml.slide+xml"/>
  <Override PartName="/ppt/slides/slide141.xml" ContentType="application/vnd.openxmlformats-officedocument.presentationml.slide+xml"/>
  <Override PartName="/ppt/slides/slide183.xml" ContentType="application/vnd.openxmlformats-officedocument.presentationml.slide+xml"/>
  <Override PartName="/ppt/slides/slide213.xml" ContentType="application/vnd.openxmlformats-officedocument.presentationml.slide+xml"/>
  <Override PartName="/ppt/slides/slide106.xml" ContentType="application/vnd.openxmlformats-officedocument.presentationml.slide+xml"/>
  <Override PartName="/ppt/tableStyles.xml" ContentType="application/vnd.openxmlformats-officedocument.presentationml.tableStyles+xml"/>
  <Override PartName="/ppt/notesSlides/notesSlide19.xml" ContentType="application/vnd.openxmlformats-officedocument.presentationml.notesSlide+xml"/>
  <Override PartName="/ppt/slides/slide38.xml" ContentType="application/vnd.openxmlformats-officedocument.presentationml.slide+xml"/>
  <Override PartName="/ppt/slideLayouts/slideLayout5.xml" ContentType="application/vnd.openxmlformats-officedocument.presentationml.slideLayout+xml"/>
  <Override PartName="/ppt/slides/slide161.xml" ContentType="application/vnd.openxmlformats-officedocument.presentationml.slide+xml"/>
  <Default Extension="bin" ContentType="application/vnd.openxmlformats-officedocument.presentationml.printerSettings"/>
  <Override PartName="/ppt/notesSlides/notesSlide2.xml" ContentType="application/vnd.openxmlformats-officedocument.presentationml.notesSlide+xml"/>
  <Override PartName="/ppt/slides/slide9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notesSlides/notesSlide10.xml" ContentType="application/vnd.openxmlformats-officedocument.presentationml.notesSlide+xml"/>
  <Override PartName="/ppt/slides/slide233.xml" ContentType="application/vnd.openxmlformats-officedocument.presentationml.slide+xml"/>
  <Override PartName="/ppt/slides/slide58.xml" ContentType="application/vnd.openxmlformats-officedocument.presentationml.slide+xml"/>
  <Override PartName="/ppt/slides/slide71.xml" ContentType="application/vnd.openxmlformats-officedocument.presentationml.slide+xml"/>
  <Override PartName="/ppt/slides/slide181.xml" ContentType="application/vnd.openxmlformats-officedocument.presentationml.slide+xml"/>
  <Override PartName="/ppt/slides/slide211.xml" ContentType="application/vnd.openxmlformats-officedocument.presentationml.slide+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17.xml" ContentType="application/vnd.openxmlformats-officedocument.presentationml.notes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78.xml" ContentType="application/vnd.openxmlformats-officedocument.presentationml.slide+xml"/>
  <Override PartName="/ppt/slides/slide91.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231.xml" ContentType="application/vnd.openxmlformats-officedocument.presentationml.slide+xml"/>
  <Override PartName="/ppt/slides/slide56.xml" ContentType="application/vnd.openxmlformats-officedocument.presentationml.slide+xml"/>
  <Override PartName="/ppt/slides/slide118.xml" ContentType="application/vnd.openxmlformats-officedocument.presentationml.slide+xml"/>
  <Override PartName="/ppt/slides/slide98.xml" ContentType="application/vnd.openxmlformats-officedocument.presentationml.slide+xml"/>
  <Override PartName="/ppt/notesSlides/notesSlide15.xml" ContentType="application/vnd.openxmlformats-officedocument.presentationml.notesSlide+xml"/>
  <Override PartName="/ppt/slides/slide34.xml" ContentType="application/vnd.openxmlformats-officedocument.presentationml.slide+xml"/>
  <Override PartName="/ppt/slideLayouts/slideLayout1.xml" ContentType="application/vnd.openxmlformats-officedocument.presentationml.slideLayout+xml"/>
  <Override PartName="/ppt/slides/slide251.xml" ContentType="application/vnd.openxmlformats-officedocument.presentationml.slide+xml"/>
  <Override PartName="/ppt/slides/slide28.xml" ContentType="application/vnd.openxmlformats-officedocument.presentationml.slide+xml"/>
  <Override PartName="/ppt/slides/slide245.xml" ContentType="application/vnd.openxmlformats-officedocument.presentationml.slide+xml"/>
  <Override PartName="/ppt/slides/slide76.xml" ContentType="application/vnd.openxmlformats-officedocument.presentationml.slide+xml"/>
  <Override PartName="/ppt/slides/slide138.xml" ContentType="application/vnd.openxmlformats-officedocument.presentationml.slide+xml"/>
  <Override PartName="/ppt/slides/slide12.xml" ContentType="application/vnd.openxmlformats-officedocument.presentationml.slide+xml"/>
  <Default Extension="png" ContentType="image/png"/>
  <Override PartName="/ppt/slides/slide54.xml" ContentType="application/vnd.openxmlformats-officedocument.presentationml.slide+xml"/>
  <Override PartName="/ppt/slides/slide116.xml" ContentType="application/vnd.openxmlformats-officedocument.presentationml.slide+xml"/>
  <Default Extension="rels" ContentType="application/vnd.openxmlformats-package.relationships+xml"/>
  <Override PartName="/ppt/slides/slide48.xml" ContentType="application/vnd.openxmlformats-officedocument.presentationml.slide+xml"/>
  <Override PartName="/ppt/slides/slide96.xml" ContentType="application/vnd.openxmlformats-officedocument.presentationml.slide+xml"/>
  <Override PartName="/ppt/slides/slide158.xml" ContentType="application/vnd.openxmlformats-officedocument.presentationml.slide+xml"/>
  <Override PartName="/ppt/theme/theme2.xml" ContentType="application/vnd.openxmlformats-officedocument.theme+xml"/>
  <Override PartName="/ppt/notesSlides/notesSlide13.xml" ContentType="application/vnd.openxmlformats-officedocument.presentationml.notesSlide+xml"/>
  <Override PartName="/ppt/slides/slide32.xml" ContentType="application/vnd.openxmlformats-officedocument.presentationml.slide+xml"/>
  <Override PartName="/ppt/slides/slide26.xml" ContentType="application/vnd.openxmlformats-officedocument.presentationml.slide+xml"/>
  <Override PartName="/ppt/slides/slide243.xml" ContentType="application/vnd.openxmlformats-officedocument.presentationml.slide+xml"/>
  <Override PartName="/ppt/slides/slide136.xml" ContentType="application/vnd.openxmlformats-officedocument.presentationml.slide+xml"/>
  <Override PartName="/ppt/slides/slide74.xml" ContentType="application/vnd.openxmlformats-officedocument.presentationml.slide+xml"/>
  <Override PartName="/ppt/slides/slide10.xml" ContentType="application/vnd.openxmlformats-officedocument.presentationml.slide+xml"/>
  <Override PartName="/ppt/slides/slide68.xml" ContentType="application/vnd.openxmlformats-officedocument.presentationml.slide+xml"/>
  <Override PartName="/ppt/slides/slide178.xml" ContentType="application/vnd.openxmlformats-officedocument.presentationml.slide+xml"/>
  <Override PartName="/ppt/slides/slide208.xml" ContentType="application/vnd.openxmlformats-officedocument.presentationml.slide+xml"/>
  <Override PartName="/ppt/slides/slide221.xml" ContentType="application/vnd.openxmlformats-officedocument.presentationml.slide+xml"/>
  <Override PartName="/ppt/slides/slide191.xml" ContentType="application/vnd.openxmlformats-officedocument.presentationml.slide+xml"/>
  <Override PartName="/ppt/slides/slide52.xml" ContentType="application/vnd.openxmlformats-officedocument.presentationml.slide+xml"/>
  <Override PartName="/ppt/slides/slide114.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s/slide156.xml" ContentType="application/vnd.openxmlformats-officedocument.presentationml.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53"/>
  </p:notesMasterIdLst>
  <p:handoutMasterIdLst>
    <p:handoutMasterId r:id="rId254"/>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0" r:id="rId243"/>
    <p:sldId id="711" r:id="rId244"/>
    <p:sldId id="712" r:id="rId245"/>
    <p:sldId id="714" r:id="rId246"/>
    <p:sldId id="715" r:id="rId247"/>
    <p:sldId id="713" r:id="rId248"/>
    <p:sldId id="716" r:id="rId249"/>
    <p:sldId id="717" r:id="rId250"/>
    <p:sldId id="718" r:id="rId251"/>
    <p:sldId id="540" r:id="rId25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4476" autoAdjust="0"/>
    <p:restoredTop sz="86282" autoAdjust="0"/>
  </p:normalViewPr>
  <p:slideViewPr>
    <p:cSldViewPr showGuides="1">
      <p:cViewPr>
        <p:scale>
          <a:sx n="75" d="100"/>
          <a:sy n="75" d="100"/>
        </p:scale>
        <p:origin x="-1144"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34032"/>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notesMaster" Target="notesMasters/notesMaster1.xml"/><Relationship Id="rId254" Type="http://schemas.openxmlformats.org/officeDocument/2006/relationships/handoutMaster" Target="handoutMasters/handoutMaster1.xml"/><Relationship Id="rId255" Type="http://schemas.openxmlformats.org/officeDocument/2006/relationships/printerSettings" Target="printerSettings/printerSettings1.bin"/><Relationship Id="rId256" Type="http://schemas.openxmlformats.org/officeDocument/2006/relationships/commentAuthors" Target="commentAuthors.xml"/><Relationship Id="rId257" Type="http://schemas.openxmlformats.org/officeDocument/2006/relationships/presProps" Target="presProps.xml"/><Relationship Id="rId258" Type="http://schemas.openxmlformats.org/officeDocument/2006/relationships/viewProps" Target="viewProps.xml"/><Relationship Id="rId259" Type="http://schemas.openxmlformats.org/officeDocument/2006/relationships/theme" Target="theme/theme1.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57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Mar-</a:t>
            </a:r>
            <a:r>
              <a:rPr lang="en-US" altLang="ja-JP" dirty="0" smtClean="0"/>
              <a:t>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08698" y="332601"/>
            <a:ext cx="293680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1186r21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nvPr>
        </p:nvGraphicFramePr>
        <p:xfrm>
          <a:off x="220451" y="1905000"/>
          <a:ext cx="8849097" cy="4079240"/>
        </p:xfrm>
        <a:graphic>
          <a:graphicData uri="http://schemas.openxmlformats.org/drawingml/2006/table">
            <a:tbl>
              <a:tblPr firstRow="1" bandRow="1">
                <a:tableStyleId>{5940675A-B579-460E-94D1-54222C63F5DA}</a:tableStyleId>
              </a:tblPr>
              <a:tblGrid>
                <a:gridCol w="1554480"/>
                <a:gridCol w="1890460"/>
                <a:gridCol w="2149197"/>
                <a:gridCol w="1554480"/>
                <a:gridCol w="1700480"/>
              </a:tblGrid>
              <a:tr h="37084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7084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7084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a:t>
                      </a:r>
                      <a:r>
                        <a:rPr kumimoji="1" lang="en-US" altLang="ja-JP" dirty="0" smtClean="0"/>
                        <a:t>1186r19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smtClean="0"/>
                    </a:p>
                  </a:txBody>
                  <a:tcPr/>
                </a:tc>
                <a:tc>
                  <a:txBody>
                    <a:bodyPr/>
                    <a:lstStyle/>
                    <a:p>
                      <a:r>
                        <a:rPr kumimoji="1" lang="en-US" altLang="ja-JP" dirty="0" smtClean="0"/>
                        <a:t>2015-03-Berlin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a:t>
            </a:r>
            <a:r>
              <a:rPr lang="en-US" altLang="ja-JP" dirty="0" smtClean="0"/>
              <a:t>“2015-01-Atlanta-10” tab of 11-14-1351-27-00ai-TGai-LB204-comments-for-Draft-3-0.</a:t>
            </a:r>
            <a:endParaRPr lang="en-US" altLang="ja-JP" dirty="0" smtClean="0"/>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a:t>
            </a:r>
            <a:r>
              <a:rPr lang="en-US" altLang="ja-JP" dirty="0" smtClean="0"/>
              <a:t>“Mon-AM1” </a:t>
            </a:r>
            <a:r>
              <a:rPr lang="en-US" altLang="ja-JP" dirty="0" smtClean="0"/>
              <a:t>tab of 11-15/</a:t>
            </a:r>
            <a:r>
              <a:rPr lang="en-US" altLang="ja-JP" dirty="0" smtClean="0"/>
              <a:t>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a:t>
            </a:r>
            <a:r>
              <a:rPr lang="en-US" altLang="ja-JP" dirty="0" smtClean="0"/>
              <a:t>the “2015-03-Berlin-</a:t>
            </a:r>
            <a:r>
              <a:rPr lang="en-US" altLang="ja-JP" dirty="0" smtClean="0"/>
              <a:t>01” </a:t>
            </a:r>
            <a:r>
              <a:rPr lang="en-US" altLang="ja-JP" dirty="0" smtClean="0"/>
              <a:t>tab of</a:t>
            </a:r>
            <a:r>
              <a:rPr lang="en-US" altLang="ja-JP" dirty="0" smtClean="0"/>
              <a:t>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a:t>
            </a:r>
            <a:r>
              <a:rPr lang="en-US" altLang="ja-JP" dirty="0" smtClean="0"/>
              <a:t>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#228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a:t>
            </a:r>
            <a:r>
              <a:rPr lang="en-US" altLang="ja-JP" dirty="0" err="1" smtClean="0"/>
              <a:t>Geroge</a:t>
            </a:r>
            <a:r>
              <a:rPr lang="en-US" altLang="ja-JP" dirty="0" smtClean="0"/>
              <a:t> </a:t>
            </a:r>
            <a:r>
              <a:rPr lang="en-US" altLang="ja-JP" dirty="0" err="1" smtClean="0"/>
              <a:t>Cherian</a:t>
            </a:r>
            <a:r>
              <a:rPr lang="en-US" altLang="ja-JP" dirty="0" smtClean="0"/>
              <a:t>” tab of 11-15/0421r01.</a:t>
            </a:r>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y/n/a:9/0/2</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242</a:t>
            </a:fld>
            <a:endParaRPr lang="en-US" altLang="ja-JP"/>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Instruct </a:t>
            </a:r>
            <a:r>
              <a:rPr lang="en-US" altLang="ja-JP" dirty="0" smtClean="0"/>
              <a:t>the editor to incorporate 11-15/291r0 in the </a:t>
            </a:r>
            <a:r>
              <a:rPr lang="en-US" altLang="ja-JP" dirty="0" smtClean="0"/>
              <a:t>draft,</a:t>
            </a:r>
          </a:p>
          <a:p>
            <a:pPr lvl="1"/>
            <a:r>
              <a:rPr lang="en-US" altLang="ja-JP" dirty="0" smtClean="0"/>
              <a:t>a</a:t>
            </a:r>
            <a:r>
              <a:rPr lang="en-US" altLang="ja-JP" dirty="0" smtClean="0"/>
              <a:t>nd </a:t>
            </a:r>
            <a:r>
              <a:rPr lang="en-US" altLang="ja-JP" dirty="0" smtClean="0"/>
              <a:t>approve the comment resolution for CID 7267 to be set to "REVISED:  a corresponding protocol has been added;</a:t>
            </a:r>
            <a:r>
              <a:rPr lang="en-US" altLang="ja-JP" dirty="0" smtClean="0"/>
              <a:t> </a:t>
            </a:r>
            <a:endParaRPr lang="en-US" altLang="ja-JP" dirty="0" smtClean="0"/>
          </a:p>
          <a:p>
            <a:pPr lvl="2"/>
            <a:r>
              <a:rPr lang="en-US" altLang="ja-JP" dirty="0" smtClean="0"/>
              <a:t> </a:t>
            </a:r>
            <a:r>
              <a:rPr lang="en-US" altLang="ja-JP" dirty="0" smtClean="0"/>
              <a:t>See 11-15/291r0 for </a:t>
            </a:r>
            <a:r>
              <a:rPr lang="en-US" altLang="ja-JP" dirty="0" smtClean="0"/>
              <a:t>details</a:t>
            </a:r>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y/n/a:6/0/9</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243</a:t>
            </a:fld>
            <a:endParaRPr lang="en-US" altLang="ja-JP"/>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Are </a:t>
            </a:r>
            <a:r>
              <a:rPr lang="en-US" altLang="ja-JP" dirty="0" smtClean="0"/>
              <a:t>you in favor of deleting from the draft the features related to differential link set-</a:t>
            </a:r>
            <a:r>
              <a:rPr lang="en-US" altLang="ja-JP" dirty="0" smtClean="0"/>
              <a:t>up ?</a:t>
            </a:r>
          </a:p>
          <a:p>
            <a:endParaRPr lang="en-US" altLang="ja-JP" dirty="0" smtClean="0"/>
          </a:p>
          <a:p>
            <a:r>
              <a:rPr lang="en-US" altLang="ja-JP" dirty="0" smtClean="0"/>
              <a:t>Y 2</a:t>
            </a:r>
          </a:p>
          <a:p>
            <a:r>
              <a:rPr lang="en-US" altLang="ja-JP" dirty="0" smtClean="0"/>
              <a:t>N 4</a:t>
            </a:r>
          </a:p>
        </p:txBody>
      </p:sp>
      <p:sp>
        <p:nvSpPr>
          <p:cNvPr id="4" name="日付プレースホルダ 3"/>
          <p:cNvSpPr>
            <a:spLocks noGrp="1"/>
          </p:cNvSpPr>
          <p:nvPr>
            <p:ph type="dt" sz="half" idx="10"/>
          </p:nvPr>
        </p:nvSpPr>
        <p:spPr>
          <a:xfrm>
            <a:off x="696913" y="332601"/>
            <a:ext cx="965709" cy="276999"/>
          </a:xfrm>
        </p:spPr>
        <p:txBody>
          <a:bodyPr/>
          <a:lstStyle/>
          <a:p>
            <a:pPr>
              <a:defRPr/>
            </a:pPr>
            <a:r>
              <a:rPr lang="en-US" dirty="0" smtClean="0"/>
              <a:t>Mar-2015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244</a:t>
            </a:fld>
            <a:endParaRPr lang="en-US" altLang="ja-JP"/>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a:t>
            </a:r>
            <a:r>
              <a:rPr lang="en-US" altLang="ja-JP" dirty="0" smtClean="0"/>
              <a:t>comment resolutions as contained in the "</a:t>
            </a:r>
            <a:r>
              <a:rPr lang="en-US" altLang="ja-JP" dirty="0" err="1" smtClean="0"/>
              <a:t>Santosh</a:t>
            </a:r>
            <a:r>
              <a:rPr lang="en-US" altLang="ja-JP" dirty="0" smtClean="0"/>
              <a:t> Abraham tab" of 11-15/386r2</a:t>
            </a:r>
            <a:r>
              <a:rPr lang="en-US" altLang="ja-JP" dirty="0" smtClean="0"/>
              <a:t> </a:t>
            </a:r>
          </a:p>
          <a:p>
            <a:pPr lvl="1"/>
            <a:r>
              <a:rPr lang="en-US" altLang="ja-JP" dirty="0" smtClean="0"/>
              <a:t>and </a:t>
            </a:r>
            <a:r>
              <a:rPr lang="en-US" altLang="ja-JP" dirty="0" smtClean="0"/>
              <a:t>instruct the editor to incorporate the resulting changes as shown in</a:t>
            </a:r>
            <a:r>
              <a:rPr lang="en-US" altLang="ja-JP" dirty="0" smtClean="0"/>
              <a:t> 11-15/297r2</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Seconded:Santosh</a:t>
            </a:r>
            <a:r>
              <a:rPr lang="en-US" altLang="ja-JP" dirty="0" smtClean="0"/>
              <a:t> </a:t>
            </a:r>
            <a:r>
              <a:rPr lang="en-US" altLang="ja-JP" dirty="0" err="1" smtClean="0"/>
              <a:t>Pandey</a:t>
            </a:r>
            <a:endParaRPr lang="en-US" altLang="ja-JP" dirty="0" smtClean="0"/>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245</a:t>
            </a:fld>
            <a:endParaRPr lang="en-US" altLang="ja-JP"/>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a:t>
            </a:r>
            <a:r>
              <a:rPr lang="en-US" altLang="ja-JP" dirty="0" smtClean="0"/>
              <a:t>comment resolutions as contained in the "</a:t>
            </a:r>
            <a:r>
              <a:rPr lang="en-US" altLang="ja-JP" dirty="0" err="1" smtClean="0"/>
              <a:t>Santosh</a:t>
            </a:r>
            <a:r>
              <a:rPr lang="en-US" altLang="ja-JP" dirty="0" smtClean="0"/>
              <a:t> Abraham tab" of 11-15</a:t>
            </a:r>
            <a:r>
              <a:rPr lang="en-US" altLang="ja-JP" dirty="0" smtClean="0"/>
              <a:t>/406r1.</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246</a:t>
            </a:fld>
            <a:endParaRPr lang="en-US" altLang="ja-JP"/>
          </a:p>
        </p:txBody>
      </p:sp>
    </p:spTree>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a:t>
            </a:r>
            <a:r>
              <a:rPr lang="en-US" altLang="ja-JP" dirty="0" smtClean="0"/>
              <a:t>the comment resolutions as contained in the "Marc </a:t>
            </a:r>
            <a:r>
              <a:rPr lang="en-US" altLang="ja-JP" dirty="0" err="1" smtClean="0"/>
              <a:t>Emmelmann</a:t>
            </a:r>
            <a:r>
              <a:rPr lang="en-US" altLang="ja-JP" dirty="0" smtClean="0"/>
              <a:t> tab" of 11-15/</a:t>
            </a:r>
            <a:r>
              <a:rPr lang="en-US" altLang="ja-JP" dirty="0" smtClean="0"/>
              <a:t>299r3</a:t>
            </a:r>
          </a:p>
          <a:p>
            <a:r>
              <a:rPr lang="en-US" altLang="ja-JP" dirty="0" smtClean="0"/>
              <a:t>Moved:  Lee Armstrong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247</a:t>
            </a:fld>
            <a:endParaRPr lang="en-US" altLang="ja-JP"/>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Move to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11-15/0323r2</a:t>
            </a:r>
          </a:p>
          <a:p>
            <a:pPr lvl="1"/>
            <a:r>
              <a:rPr lang="en-US" altLang="ja-JP" dirty="0" smtClean="0"/>
              <a:t>and instruct the editor to incorporate the resulting changes as shown in</a:t>
            </a:r>
            <a:r>
              <a:rPr lang="en-US" altLang="ja-JP" dirty="0" smtClean="0"/>
              <a:t> 11-15/0324r2  </a:t>
            </a:r>
            <a:r>
              <a:rPr lang="en-US" altLang="ja-JP" dirty="0" smtClean="0"/>
              <a:t>except for CIDs: 7146, 7083, </a:t>
            </a:r>
            <a:r>
              <a:rPr lang="en-US" altLang="ja-JP" dirty="0" smtClean="0"/>
              <a:t>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248</a:t>
            </a:fld>
            <a:endParaRPr lang="en-US" altLang="ja-JP"/>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t>
            </a:r>
            <a:r>
              <a:rPr lang="en-US" altLang="ja-JP" dirty="0" smtClean="0"/>
              <a:t>approve the comment resolutions as contained in the</a:t>
            </a:r>
            <a:r>
              <a:rPr lang="en-US" altLang="ja-JP" dirty="0" smtClean="0"/>
              <a:t> 11-15/0422r1</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r>
              <a:rPr lang="en-US" altLang="ja-JP" dirty="0" smtClean="0"/>
              <a:t>y/n/a:6/0/0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249</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t>
            </a:r>
            <a:r>
              <a:rPr lang="en-US" altLang="ja-JP" dirty="0" smtClean="0"/>
              <a:t>approve the comment resolutions as contained in the “Fragmentation</a:t>
            </a:r>
            <a:r>
              <a:rPr lang="en-US" altLang="ja-JP" dirty="0" smtClean="0"/>
              <a:t>”</a:t>
            </a:r>
            <a:r>
              <a:rPr lang="en-US" altLang="ja-JP" dirty="0" smtClean="0"/>
              <a:t> </a:t>
            </a:r>
            <a:r>
              <a:rPr lang="en-US" altLang="ja-JP" dirty="0" smtClean="0"/>
              <a:t>and </a:t>
            </a:r>
            <a:r>
              <a:rPr lang="en-US" altLang="ja-JP" dirty="0" smtClean="0"/>
              <a:t>“</a:t>
            </a:r>
            <a:r>
              <a:rPr lang="en-US" altLang="ja-JP" dirty="0" smtClean="0"/>
              <a:t>Element </a:t>
            </a:r>
            <a:r>
              <a:rPr lang="en-US" altLang="ja-JP" dirty="0" smtClean="0"/>
              <a:t>format</a:t>
            </a:r>
            <a:r>
              <a:rPr lang="en-US" altLang="ja-JP" dirty="0" smtClean="0"/>
              <a:t>”</a:t>
            </a:r>
            <a:r>
              <a:rPr lang="en-US" altLang="ja-JP" dirty="0" smtClean="0"/>
              <a:t> tab </a:t>
            </a:r>
            <a:r>
              <a:rPr lang="en-US" altLang="ja-JP" dirty="0" smtClean="0"/>
              <a:t>of  </a:t>
            </a:r>
            <a:r>
              <a:rPr lang="en-US" altLang="ja-JP" dirty="0" smtClean="0"/>
              <a:t>11-15/0298r4</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7/0/1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250</a:t>
            </a:fld>
            <a:endParaRPr lang="en-US" altLang="ja-JP"/>
          </a:p>
        </p:txBody>
      </p:sp>
    </p:spTree>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251</a:t>
            </a:fld>
            <a:endParaRPr lang="en-US" altLang="ja-JP"/>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7420</TotalTime>
  <Words>20814</Words>
  <Application>Microsoft Macintosh PowerPoint</Application>
  <PresentationFormat>画面に合わせる (4:3)</PresentationFormat>
  <Paragraphs>3133</Paragraphs>
  <Slides>251</Slides>
  <Notes>23</Notes>
  <HiddenSlides>237</HiddenSlides>
  <MMClips>0</MMClips>
  <ScaleCrop>false</ScaleCrop>
  <HeadingPairs>
    <vt:vector size="4" baseType="variant">
      <vt:variant>
        <vt:lpstr>デザイン テンプレート</vt:lpstr>
      </vt:variant>
      <vt:variant>
        <vt:i4>1</vt:i4>
      </vt:variant>
      <vt:variant>
        <vt:lpstr>スライド タイトル</vt:lpstr>
      </vt:variant>
      <vt:variant>
        <vt:i4>251</vt:i4>
      </vt:variant>
    </vt:vector>
  </HeadingPairs>
  <TitlesOfParts>
    <vt:vector size="252" baseType="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スライド 79</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#228</vt:lpstr>
      <vt:lpstr>Motion #229</vt:lpstr>
      <vt:lpstr>Straw poll</vt:lpstr>
      <vt:lpstr>Motion #230</vt:lpstr>
      <vt:lpstr>Motion #231</vt:lpstr>
      <vt:lpstr>Motion #232</vt:lpstr>
      <vt:lpstr>Motion #233</vt:lpstr>
      <vt:lpstr>Motion #234</vt:lpstr>
      <vt:lpstr>Motion #235</vt:lpstr>
      <vt:lpstr>Do NOT remove slide separates drafted from run motions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真野 浩</cp:lastModifiedBy>
  <cp:revision>764</cp:revision>
  <cp:lastPrinted>1998-02-10T13:28:06Z</cp:lastPrinted>
  <dcterms:created xsi:type="dcterms:W3CDTF">2015-03-09T07:51:47Z</dcterms:created>
  <dcterms:modified xsi:type="dcterms:W3CDTF">2015-03-11T08:36:27Z</dcterms:modified>
  <cp:category/>
</cp:coreProperties>
</file>