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198.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Layouts/slideLayout11.xml" ContentType="application/vnd.openxmlformats-officedocument.presentationml.slideLayout+xml"/>
  <Override PartName="/ppt/slides/slide168.xml" ContentType="application/vnd.openxmlformats-officedocument.presentationml.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18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Layouts/slideLayout8.xml" ContentType="application/vnd.openxmlformats-officedocument.presentationml.slideLayout+xml"/>
  <Override PartName="/ppt/slides/slide200.xml" ContentType="application/vnd.openxmlformats-officedocument.presentationml.slide+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s/slide39.xml" ContentType="application/vnd.openxmlformats-officedocument.presentationml.slide+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Layouts/slideLayout4.xml" ContentType="application/vnd.openxmlformats-officedocument.presentationml.slideLayout+xml"/>
  <Override PartName="/ppt/slides/slide37.xml" ContentType="application/vnd.openxmlformats-officedocument.presentationml.slide+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Layouts/slideLayout2.xml" ContentType="application/vnd.openxmlformats-officedocument.presentationml.slideLayout+xml"/>
  <Override PartName="/ppt/slides/slide35.xml" ContentType="application/vnd.openxmlformats-officedocument.presentationml.slide+xml"/>
  <Override PartName="/ppt/slides/slide29.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theme/theme3.xml" ContentType="application/vnd.openxmlformats-officedocument.theme+xml"/>
  <Override PartName="/ppt/slides/slide159.xml" ContentType="application/vnd.openxmlformats-officedocument.presentationml.slid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7.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197.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slides/slide43.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Layouts/slideLayout10.xml" ContentType="application/vnd.openxmlformats-officedocument.presentationml.slideLayout+xml"/>
  <Override PartName="/ppt/slides/slide167.xml" ContentType="application/vnd.openxmlformats-officedocument.presentationml.slide+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18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Layouts/slideLayout5.xml" ContentType="application/vnd.openxmlformats-officedocument.presentationml.slideLayout+xml"/>
  <Override PartName="/ppt/slides/slide38.xml" ContentType="application/vnd.openxmlformats-officedocument.presentationml.slide+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Layouts/slideLayout3.xml" ContentType="application/vnd.openxmlformats-officedocument.presentationml.slideLayout+xml"/>
  <Override PartName="/ppt/slides/slide36.xml" ContentType="application/vnd.openxmlformats-officedocument.presentationml.slide+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s/slide34.xml" ContentType="application/vnd.openxmlformats-officedocument.presentationml.slide+xml"/>
  <Override PartName="/ppt/slides/slide28.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theme/theme2.xml" ContentType="application/vnd.openxmlformats-officedocument.theme+xml"/>
  <Override PartName="/ppt/slides/slide158.xml" ContentType="application/vnd.openxmlformats-officedocument.presentationml.slid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11"/>
  </p:notesMasterIdLst>
  <p:handoutMasterIdLst>
    <p:handoutMasterId r:id="rId212"/>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660" r:id="rId203"/>
    <p:sldId id="663" r:id="rId204"/>
    <p:sldId id="665" r:id="rId205"/>
    <p:sldId id="666" r:id="rId206"/>
    <p:sldId id="667" r:id="rId207"/>
    <p:sldId id="668" r:id="rId208"/>
    <p:sldId id="670" r:id="rId209"/>
    <p:sldId id="540" r:id="rId2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282" autoAdjust="0"/>
  </p:normalViewPr>
  <p:slideViewPr>
    <p:cSldViewPr showGuides="1">
      <p:cViewPr>
        <p:scale>
          <a:sx n="66" d="100"/>
          <a:sy n="66" d="100"/>
        </p:scale>
        <p:origin x="-2064" y="-40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10" Type="http://schemas.openxmlformats.org/officeDocument/2006/relationships/slide" Target="slides/slide209.xml"/><Relationship Id="rId211" Type="http://schemas.openxmlformats.org/officeDocument/2006/relationships/notesMaster" Target="notesMasters/notesMaster1.xml"/><Relationship Id="rId212" Type="http://schemas.openxmlformats.org/officeDocument/2006/relationships/handoutMaster" Target="handoutMasters/handoutMaster1.xml"/><Relationship Id="rId213" Type="http://schemas.openxmlformats.org/officeDocument/2006/relationships/printerSettings" Target="printerSettings/printerSettings1.bin"/><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14" Type="http://schemas.openxmlformats.org/officeDocument/2006/relationships/commentAuthors" Target="commentAuthors.xml"/><Relationship Id="rId215" Type="http://schemas.openxmlformats.org/officeDocument/2006/relationships/presProps" Target="presProps.xml"/><Relationship Id="rId216" Type="http://schemas.openxmlformats.org/officeDocument/2006/relationships/viewProps" Target="viewProps.xml"/><Relationship Id="rId217" Type="http://schemas.openxmlformats.org/officeDocument/2006/relationships/theme" Target="theme/theme1.xml"/><Relationship Id="rId2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77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Jan-2015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1186r16</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70840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13-1186r14</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for CID 6903,6530 and 6503 as described in  “</a:t>
            </a:r>
            <a:r>
              <a:rPr lang="en-US" altLang="ja-JP" dirty="0" err="1" smtClean="0"/>
              <a:t>Santosh</a:t>
            </a:r>
            <a:r>
              <a:rPr lang="en-US" altLang="ja-JP" dirty="0" smtClean="0"/>
              <a:t> Abraham” tab of 11-15-0063-01 </a:t>
            </a:r>
          </a:p>
          <a:p>
            <a:r>
              <a:rPr lang="en-US" altLang="ja-JP" dirty="0" smtClean="0"/>
              <a:t>And instruct editor to incorporate 11-15-0062-01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endParaRPr lang="en-US" altLang="ja-JP" dirty="0" smtClean="0"/>
          </a:p>
          <a:p>
            <a:r>
              <a:rPr lang="en-US" altLang="ja-JP" dirty="0" smtClean="0"/>
              <a:t>Set for CID6225 to “Revised </a:t>
            </a:r>
            <a:r>
              <a:rPr lang="en-US" altLang="ja-JP" dirty="0" smtClean="0"/>
              <a:t>-- changed the title of the table as indicted by the proposed resolution and</a:t>
            </a:r>
            <a:r>
              <a:rPr lang="en-US" altLang="ja-JP" dirty="0" smtClean="0"/>
              <a:t> additionally </a:t>
            </a:r>
            <a:r>
              <a:rPr lang="en-US" altLang="ja-JP" dirty="0" smtClean="0"/>
              <a:t>changed the text above to reflect this change</a:t>
            </a:r>
            <a:r>
              <a:rPr lang="en-US" altLang="ja-JP" dirty="0" smtClean="0"/>
              <a:t>.  Note </a:t>
            </a:r>
            <a:r>
              <a:rPr lang="en-US" altLang="ja-JP" dirty="0" smtClean="0"/>
              <a:t>to editor:  resulting changes are shown in 11-15/</a:t>
            </a:r>
            <a:r>
              <a:rPr lang="en-US" altLang="ja-JP" dirty="0" smtClean="0"/>
              <a:t>0141r0”</a:t>
            </a:r>
          </a:p>
          <a:p>
            <a:r>
              <a:rPr lang="en-US" altLang="ja-JP" dirty="0" smtClean="0"/>
              <a:t>And instruct editor to corporate changes as shown in 11-15-0141r0.</a:t>
            </a:r>
          </a:p>
          <a:p>
            <a:r>
              <a:rPr lang="en-US" altLang="ja-JP" dirty="0" smtClean="0"/>
              <a:t>Moved </a:t>
            </a:r>
            <a:r>
              <a:rPr lang="en-US" altLang="ja-JP" dirty="0" smtClean="0"/>
              <a:t>: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endParaRPr lang="en-US" altLang="ja-JP" dirty="0" smtClean="0"/>
          </a:p>
          <a:p>
            <a:r>
              <a:rPr lang="en-US" altLang="ja-JP" dirty="0" smtClean="0"/>
              <a:t>Set resolution  for CID6632 </a:t>
            </a:r>
            <a:r>
              <a:rPr lang="en-US" altLang="ja-JP" dirty="0" smtClean="0"/>
              <a:t>to</a:t>
            </a:r>
            <a:r>
              <a:rPr lang="en-US" altLang="ja-JP" dirty="0" smtClean="0"/>
              <a:t> </a:t>
            </a:r>
          </a:p>
          <a:p>
            <a:pPr lvl="1"/>
            <a:r>
              <a:rPr lang="en-US" altLang="ja-JP" dirty="0" smtClean="0"/>
              <a:t> Revised</a:t>
            </a:r>
            <a:r>
              <a:rPr lang="en-US" altLang="ja-JP" dirty="0" smtClean="0"/>
              <a:t>: </a:t>
            </a:r>
            <a:r>
              <a:rPr lang="en-US" altLang="ja-JP" dirty="0" smtClean="0"/>
              <a:t> </a:t>
            </a:r>
          </a:p>
          <a:p>
            <a:pPr lvl="1"/>
            <a:r>
              <a:rPr lang="en-US" altLang="ja-JP" dirty="0" smtClean="0"/>
              <a:t>Change </a:t>
            </a:r>
            <a:r>
              <a:rPr lang="en-US" altLang="ja-JP" dirty="0" smtClean="0"/>
              <a:t>the paragraph starting at P111.35 </a:t>
            </a:r>
            <a:r>
              <a:rPr lang="en-US" altLang="ja-JP" dirty="0" smtClean="0"/>
              <a:t>to:  After </a:t>
            </a:r>
            <a:r>
              <a:rPr lang="en-US" altLang="ja-JP" dirty="0" smtClean="0"/>
              <a:t>exchanging</a:t>
            </a:r>
            <a:r>
              <a:rPr lang="en-US" altLang="ja-JP" dirty="0" smtClean="0"/>
              <a:t> Authentication </a:t>
            </a:r>
            <a:r>
              <a:rPr lang="en-US" altLang="ja-JP" dirty="0" smtClean="0"/>
              <a:t>frames, the STA and AP derive a PMK</a:t>
            </a:r>
            <a:r>
              <a:rPr lang="en-US" altLang="ja-JP" dirty="0" smtClean="0"/>
              <a:t> that </a:t>
            </a:r>
            <a:r>
              <a:rPr lang="en-US" altLang="ja-JP" dirty="0" smtClean="0"/>
              <a:t>will be used to derive a PTK that is authenticated …….</a:t>
            </a:r>
            <a:r>
              <a:rPr lang="en-US" altLang="ja-JP" dirty="0" smtClean="0"/>
              <a:t>.</a:t>
            </a:r>
          </a:p>
          <a:p>
            <a:pPr lvl="1"/>
            <a:r>
              <a:rPr lang="en-US" altLang="ja-JP" dirty="0" smtClean="0"/>
              <a:t>Change </a:t>
            </a:r>
            <a:r>
              <a:rPr lang="en-US" altLang="ja-JP" dirty="0" smtClean="0"/>
              <a:t>the beginning of the paragraph at P112.13 </a:t>
            </a:r>
            <a:r>
              <a:rPr lang="en-US" altLang="ja-JP" dirty="0" smtClean="0"/>
              <a:t>to: A </a:t>
            </a:r>
            <a:r>
              <a:rPr lang="en-US" altLang="ja-JP" dirty="0" smtClean="0"/>
              <a:t>FILS</a:t>
            </a:r>
            <a:r>
              <a:rPr lang="en-US" altLang="ja-JP" dirty="0" smtClean="0"/>
              <a:t>-capable </a:t>
            </a:r>
            <a:r>
              <a:rPr lang="en-US" altLang="ja-JP" dirty="0" smtClean="0"/>
              <a:t>STA and AP establish a PMK by exchanging …..</a:t>
            </a:r>
            <a:r>
              <a:rPr lang="en-US" altLang="ja-JP" dirty="0" smtClean="0"/>
              <a:t>.”</a:t>
            </a:r>
          </a:p>
          <a:p>
            <a:endParaRPr lang="en-US" altLang="ja-JP" dirty="0" smtClean="0"/>
          </a:p>
          <a:p>
            <a:r>
              <a:rPr lang="en-US" altLang="ja-JP" dirty="0" smtClean="0"/>
              <a:t>Moved </a:t>
            </a:r>
            <a:r>
              <a:rPr lang="en-US" altLang="ja-JP" dirty="0" smtClean="0"/>
              <a:t>: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smtClean="0"/>
              <a:t>“</a:t>
            </a:r>
            <a:r>
              <a:rPr lang="en-US" altLang="ja-JP" dirty="0" err="1" smtClean="0"/>
              <a:t>Santosh</a:t>
            </a:r>
            <a:r>
              <a:rPr lang="en-US" altLang="ja-JP" dirty="0" smtClean="0"/>
              <a:t> Abraham” </a:t>
            </a:r>
            <a:r>
              <a:rPr lang="en-US" altLang="ja-JP" dirty="0" smtClean="0"/>
              <a:t>tab of 11-</a:t>
            </a:r>
            <a:r>
              <a:rPr lang="en-US" altLang="ja-JP" dirty="0" smtClean="0"/>
              <a:t>15-0144-02</a:t>
            </a:r>
          </a:p>
          <a:p>
            <a:r>
              <a:rPr lang="en-US" altLang="ja-JP" dirty="0" smtClean="0"/>
              <a:t>And instruct editor to incorporate 11-</a:t>
            </a:r>
            <a:r>
              <a:rPr lang="en-US" altLang="ja-JP" dirty="0" smtClean="0"/>
              <a:t>15-0143-02 </a:t>
            </a:r>
            <a:r>
              <a:rPr lang="en-US" altLang="ja-JP" dirty="0" smtClean="0"/>
              <a:t>in to the draft.</a:t>
            </a:r>
          </a:p>
          <a:p>
            <a:r>
              <a:rPr lang="en-US" altLang="ja-JP" dirty="0" smtClean="0"/>
              <a:t>Moved </a:t>
            </a:r>
            <a:r>
              <a:rPr lang="en-US" altLang="ja-JP" dirty="0" smtClean="0"/>
              <a:t>:</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a:t>
            </a:r>
            <a:r>
              <a:rPr lang="en-US" altLang="ja-JP" dirty="0" smtClean="0"/>
              <a:t>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1857</TotalTime>
  <Words>17866</Words>
  <Application>Microsoft Macintosh PowerPoint</Application>
  <PresentationFormat>画面に合わせる (4:3)</PresentationFormat>
  <Paragraphs>2643</Paragraphs>
  <Slides>209</Slides>
  <Notes>22</Notes>
  <HiddenSlides>185</HiddenSlides>
  <MMClips>0</MMClips>
  <ScaleCrop>false</ScaleCrop>
  <HeadingPairs>
    <vt:vector size="4" baseType="variant">
      <vt:variant>
        <vt:lpstr>デザイン テンプレート</vt:lpstr>
      </vt:variant>
      <vt:variant>
        <vt:i4>1</vt:i4>
      </vt:variant>
      <vt:variant>
        <vt:lpstr>スライド タイトル</vt:lpstr>
      </vt:variant>
      <vt:variant>
        <vt:i4>209</vt:i4>
      </vt:variant>
    </vt:vector>
  </HeadingPairs>
  <TitlesOfParts>
    <vt:vector size="210"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#190</vt:lpstr>
      <vt:lpstr>Motion #191</vt:lpstr>
      <vt:lpstr>Motion #192</vt:lpstr>
      <vt:lpstr>Motion #193</vt:lpstr>
      <vt:lpstr>Motion #194</vt:lpstr>
      <vt:lpstr>Motion #195</vt:lpstr>
      <vt:lpstr>Motion #196</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753</cp:revision>
  <cp:lastPrinted>1998-02-10T13:28:06Z</cp:lastPrinted>
  <dcterms:created xsi:type="dcterms:W3CDTF">2015-01-14T01:01:05Z</dcterms:created>
  <dcterms:modified xsi:type="dcterms:W3CDTF">2015-01-14T02:49:48Z</dcterms:modified>
  <cp:category/>
</cp:coreProperties>
</file>