
<file path=[Content_Types].xml><?xml version="1.0" encoding="utf-8"?>
<Types xmlns="http://schemas.openxmlformats.org/package/2006/content-types">
  <Override PartName="/ppt/slideMasters/slideMaster1.xml" ContentType="application/vnd.openxmlformats-officedocument.presentationml.slideMaster+xml"/>
  <Override PartName="/ppt/slides/slide41.xml" ContentType="application/vnd.openxmlformats-officedocument.presentationml.slide+xml"/>
  <Override PartName="/ppt/slideLayouts/slideLayout4.xml" ContentType="application/vnd.openxmlformats-officedocument.presentationml.slideLayout+xml"/>
  <Override PartName="/ppt/slides/slide117.xml" ContentType="application/vnd.openxmlformats-officedocument.presentationml.slide+xml"/>
  <Override PartName="/ppt/slides/slide50.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s/slide127.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136.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146.xml" ContentType="application/vnd.openxmlformats-officedocument.presentationml.slide+xml"/>
  <Override PartName="/ppt/slides/slide47.xml" ContentType="application/vnd.openxmlformats-officedocument.presentationml.slide+xml"/>
  <Override PartName="/ppt/slides/slide1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165.xml" ContentType="application/vnd.openxmlformats-officedocument.presentationml.slide+xml"/>
  <Override PartName="/ppt/slides/slide66.xml" ContentType="application/vnd.openxmlformats-officedocument.presentationml.slide+xml"/>
  <Override PartName="/ppt/theme/theme1.xml" ContentType="application/vnd.openxmlformats-officedocument.theme+xml"/>
  <Override PartName="/ppt/slides/slide174.xml" ContentType="application/vnd.openxmlformats-officedocument.presentationml.slid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12.xml" ContentType="application/vnd.openxmlformats-officedocument.presentationml.slide+xml"/>
  <Override PartName="/ppt/slides/slide13.xml" ContentType="application/vnd.openxmlformats-officedocument.presentationml.slide+xml"/>
  <Override PartName="/ppt/slides/slide122.xml" ContentType="application/vnd.openxmlformats-officedocument.presentationml.slide+xml"/>
  <Override PartName="/ppt/slides/slide23.xml" ContentType="application/vnd.openxmlformats-officedocument.presentationml.slide+xml"/>
  <Override PartName="/ppt/slides/slide1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108.xml" ContentType="application/vnd.openxmlformats-officedocument.presentationml.slide+xml"/>
  <Override PartName="/ppt/slides/slide141.xml" ContentType="application/vnd.openxmlformats-officedocument.presentationml.slide+xml"/>
  <Override PartName="/ppt/slides/slide42.xml" ContentType="application/vnd.openxmlformats-officedocument.presentationml.slide+xml"/>
  <Override PartName="/ppt/slideLayouts/slideLayout5.xml" ContentType="application/vnd.openxmlformats-officedocument.presentationml.slideLayout+xml"/>
  <Override PartName="/ppt/slides/slide150.xml" ContentType="application/vnd.openxmlformats-officedocument.presentationml.slide+xml"/>
  <Override PartName="/ppt/slides/slide118.xml" ContentType="application/vnd.openxmlformats-officedocument.presentationml.slide+xml"/>
  <Override PartName="/ppt/slides/slide51.xml" ContentType="application/vnd.openxmlformats-officedocument.presentationml.slide+xml"/>
  <Override PartName="/ppt/slides/slide19.xml" ContentType="application/vnd.openxmlformats-officedocument.presentationml.slide+xml"/>
  <Override PartName="/ppt/notesSlides/notesSlide17.xml" ContentType="application/vnd.openxmlformats-officedocument.presentationml.notesSlide+xml"/>
  <Override PartName="/ppt/slides/slide160.xml" ContentType="application/vnd.openxmlformats-officedocument.presentationml.slide+xml"/>
  <Override PartName="/ppt/slides/slide128.xml" ContentType="application/vnd.openxmlformats-officedocument.presentationml.slide+xml"/>
  <Override PartName="/ppt/slides/slide61.xml" ContentType="application/vnd.openxmlformats-officedocument.presentationml.slide+xml"/>
  <Override PartName="/ppt/slides/slide29.xml" ContentType="application/vnd.openxmlformats-officedocument.presentationml.slide+xml"/>
  <Override PartName="/ppt/slideLayouts/slideLayout10.xml" ContentType="application/vnd.openxmlformats-officedocument.presentationml.slideLayout+xml"/>
  <Override PartName="/ppt/slides/slide137.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147.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156.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166.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slides/slide175.xml" ContentType="application/vnd.openxmlformats-officedocument.presentationml.slid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13.xml" ContentType="application/vnd.openxmlformats-officedocument.presentationml.slide+xml"/>
  <Override PartName="/ppt/slides/slide14.xml" ContentType="application/vnd.openxmlformats-officedocument.presentationml.slide+xml"/>
  <Override PartName="/ppt/slides/slide123.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132.xml" ContentType="application/vnd.openxmlformats-officedocument.presentationml.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s/slide109.xml" ContentType="application/vnd.openxmlformats-officedocument.presentationml.slide+xml"/>
  <Override PartName="/ppt/slides/slide142.xml" ContentType="application/vnd.openxmlformats-officedocument.presentationml.slide+xml"/>
  <Override PartName="/ppt/slides/slide43.xml" ContentType="application/vnd.openxmlformats-officedocument.presentationml.slide+xml"/>
  <Override PartName="/ppt/tableStyles.xml" ContentType="application/vnd.openxmlformats-officedocument.presentationml.tableStyles+xml"/>
  <Override PartName="/ppt/slides/slide151.xml" ContentType="application/vnd.openxmlformats-officedocument.presentationml.slide+xml"/>
  <Override PartName="/ppt/slides/slide119.xml" ContentType="application/vnd.openxmlformats-officedocument.presentationml.slide+xml"/>
  <Override PartName="/ppt/slides/slide52.xml" ContentType="application/vnd.openxmlformats-officedocument.presentationml.slide+xml"/>
  <Override PartName="/ppt/slideLayouts/slideLayout6.xml" ContentType="application/vnd.openxmlformats-officedocument.presentationml.slideLayout+xml"/>
  <Override PartName="/ppt/notesSlides/notesSlide18.xml" ContentType="application/vnd.openxmlformats-officedocument.presentationml.notesSlide+xml"/>
  <Override PartName="/ppt/slides/slide161.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ppt/slides/slide170.xml" ContentType="application/vnd.openxmlformats-officedocument.presentationml.slide+xml"/>
  <Override PartName="/ppt/slides/slide138.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148.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157.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167.xml" ContentType="application/vnd.openxmlformats-officedocument.presentationml.slide+xml"/>
  <Override PartName="/ppt/slides/slide68.xml" ContentType="application/vnd.openxmlformats-officedocument.presentationml.slide+xml"/>
  <Override PartName="/ppt/theme/theme3.xml" ContentType="application/vnd.openxmlformats-officedocument.theme+xml"/>
  <Override PartName="/ppt/slides/slide176.xml" ContentType="application/vnd.openxmlformats-officedocument.presentationml.slid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4.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14.xml" ContentType="application/vnd.openxmlformats-officedocument.presentationml.slide+xml"/>
  <Override PartName="/ppt/slides/slide15.xml" ContentType="application/vnd.openxmlformats-officedocument.presentationml.slide+xml"/>
  <Override PartName="/ppt/slides/slide124.xml" ContentType="application/vnd.openxmlformats-officedocument.presentationml.slide+xml"/>
  <Override PartName="/ppt/slides/slide25.xml" ContentType="application/vnd.openxmlformats-officedocument.presentationml.slide+xml"/>
  <Override PartName="/ppt/slides/slide133.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s/slide143.xml" ContentType="application/vnd.openxmlformats-officedocument.presentationml.slide+xml"/>
  <Override PartName="/ppt/slideLayouts/slideLayout7.xml" ContentType="application/vnd.openxmlformats-officedocument.presentationml.slideLayout+xml"/>
  <Override PartName="/ppt/slides/slide44.xml" ContentType="application/vnd.openxmlformats-officedocument.presentationml.slide+xml"/>
  <Override PartName="/ppt/slides/slide152.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slides/slide129.xml" ContentType="application/vnd.openxmlformats-officedocument.presentationml.slide+xml"/>
  <Override PartName="/ppt/slides/slide162.xml" ContentType="application/vnd.openxmlformats-officedocument.presentationml.slide+xml"/>
  <Override PartName="/ppt/slides/slide63.xml" ContentType="application/vnd.openxmlformats-officedocument.presentationml.slide+xml"/>
  <Override PartName="/ppt/slides/slide171.xml" ContentType="application/vnd.openxmlformats-officedocument.presentationml.slide+xml"/>
  <Override PartName="/ppt/slides/slide139.xml" ContentType="application/vnd.openxmlformats-officedocument.presentationml.slide+xml"/>
  <Override PartName="/ppt/slides/slide72.xml" ContentType="application/vnd.openxmlformats-officedocument.presentationml.slide+xml"/>
  <Override PartName="/ppt/slides/slide149.xml" ContentType="application/vnd.openxmlformats-officedocument.presentationml.slide+xml"/>
  <Override PartName="/ppt/slides/slide82.xml" ContentType="application/vnd.openxmlformats-officedocument.presentationml.slide+xml"/>
  <Override PartName="/ppt/slides/slide158.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68.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slides/slide177.xml" ContentType="application/vnd.openxmlformats-officedocument.presentationml.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s/slide105.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15.xml" ContentType="application/vnd.openxmlformats-officedocument.presentationml.slide+xml"/>
  <Override PartName="/ppt/slides/slide16.xml" ContentType="application/vnd.openxmlformats-officedocument.presentationml.slide+xml"/>
  <Override PartName="/ppt/viewProps.xml" ContentType="application/vnd.openxmlformats-officedocument.presentationml.viewProps+xml"/>
  <Override PartName="/ppt/slides/slide125.xml" ContentType="application/vnd.openxmlformats-officedocument.presentationml.slide+xml"/>
  <Default Extension="rels" ContentType="application/vnd.openxmlformats-package.relationships+xml"/>
  <Override PartName="/ppt/slides/slide26.xml" ContentType="application/vnd.openxmlformats-officedocument.presentationml.slide+xml"/>
  <Override PartName="/ppt/slides/slide134.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s/slide144.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153.xml" ContentType="application/vnd.openxmlformats-officedocument.presentationml.slide+xml"/>
  <Override PartName="/ppt/slides/slide54.xml" ContentType="application/vnd.openxmlformats-officedocument.presentationml.slide+xml"/>
  <Override PartName="/ppt/slides/slide1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172.xml" ContentType="application/vnd.openxmlformats-officedocument.presentationml.slide+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159.xml" ContentType="application/vnd.openxmlformats-officedocument.presentationml.slide+xml"/>
  <Override PartName="/ppt/slides/slide93.xml" ContentType="application/vnd.openxmlformats-officedocument.presentationml.slide+xml"/>
  <Override PartName="/ppt/slides/slide169.xml" ContentType="application/vnd.openxmlformats-officedocument.presentationml.slide+xml"/>
  <Override PartName="/ppt/slides/slide101.xml" ContentType="application/vnd.openxmlformats-officedocument.presentationml.slide+xml"/>
  <Override PartName="/ppt/slides/slide178.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110.xml" ContentType="application/vnd.openxmlformats-officedocument.presentationml.slide+xml"/>
  <Override PartName="/ppt/slides/slide11.xml" ContentType="application/vnd.openxmlformats-officedocument.presentationml.slide+xml"/>
  <Override PartName="/ppt/notesSlides/notesSlide10.xml" ContentType="application/vnd.openxmlformats-officedocument.presentationml.notesSlide+xml"/>
  <Override PartName="/ppt/slides/slide120.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16.xml" ContentType="application/vnd.openxmlformats-officedocument.presentationml.slide+xml"/>
  <Override PartName="/ppt/slides/slide17.xml" ContentType="application/vnd.openxmlformats-officedocument.presentationml.slide+xml"/>
  <Override PartName="/ppt/slides/slide126.xml" ContentType="application/vnd.openxmlformats-officedocument.presentationml.slide+xml"/>
  <Override PartName="/ppt/slides/slide27.xml" ContentType="application/vnd.openxmlformats-officedocument.presentationml.slide+xml"/>
  <Override PartName="/ppt/slides/slide135.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s/slide145.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154.xml" ContentType="application/vnd.openxmlformats-officedocument.presentationml.slide+xml"/>
  <Override PartName="/ppt/slides/slide55.xml" ContentType="application/vnd.openxmlformats-officedocument.presentationml.slide+xml"/>
  <Override PartName="/ppt/slides/slide164.xml" ContentType="application/vnd.openxmlformats-officedocument.presentationml.slide+xml"/>
  <Override PartName="/ppt/slides/slide65.xml" ContentType="application/vnd.openxmlformats-officedocument.presentationml.slide+xml"/>
  <Override PartName="/ppt/slides/slide173.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slides/slide179.xml" ContentType="application/vnd.openxmlformats-officedocument.presentationml.slide+xml"/>
  <Override PartName="/ppt/notesSlides/notesSlide7.xml" ContentType="application/vnd.openxmlformats-officedocument.presentationml.notesSlide+xml"/>
  <Override PartName="/ppt/slides/slide111.xml" ContentType="application/vnd.openxmlformats-officedocument.presentationml.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121.xml" ContentType="application/vnd.openxmlformats-officedocument.presentationml.slide+xml"/>
  <Override PartName="/ppt/slides/slide22.xml" ContentType="application/vnd.openxmlformats-officedocument.presentationml.slide+xml"/>
  <Override PartName="/ppt/slides/slide130.xml" ContentType="application/vnd.openxmlformats-officedocument.presentationml.slide+xml"/>
  <Override PartName="/ppt/slides/slide99.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s/slide140.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81"/>
  </p:notesMasterIdLst>
  <p:handoutMasterIdLst>
    <p:handoutMasterId r:id="rId182"/>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540" r:id="rId18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482" autoAdjust="0"/>
  </p:normalViewPr>
  <p:slideViewPr>
    <p:cSldViewPr showGuides="1">
      <p:cViewPr>
        <p:scale>
          <a:sx n="100" d="100"/>
          <a:sy n="100" d="100"/>
        </p:scale>
        <p:origin x="-424" y="20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180" Type="http://schemas.openxmlformats.org/officeDocument/2006/relationships/slide" Target="slides/slide179.xml"/><Relationship Id="rId181" Type="http://schemas.openxmlformats.org/officeDocument/2006/relationships/notesMaster" Target="notesMasters/notesMaster1.xml"/><Relationship Id="rId182"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83" Type="http://schemas.openxmlformats.org/officeDocument/2006/relationships/printerSettings" Target="printerSettings/printerSettings1.bin"/><Relationship Id="rId184" Type="http://schemas.openxmlformats.org/officeDocument/2006/relationships/commentAuthors" Target="commentAuthors.xml"/><Relationship Id="rId185" Type="http://schemas.openxmlformats.org/officeDocument/2006/relationships/presProps" Target="presProps.xml"/><Relationship Id="rId186" Type="http://schemas.openxmlformats.org/officeDocument/2006/relationships/viewProps" Target="viewProps.xml"/><Relationship Id="rId187" Type="http://schemas.openxmlformats.org/officeDocument/2006/relationships/theme" Target="theme/theme1.xml"/><Relationship Id="rId188" Type="http://schemas.openxmlformats.org/officeDocument/2006/relationships/tableStyles" Target="tableStyle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10065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-2014</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Xiaofei</a:t>
            </a:r>
            <a:r>
              <a:rPr lang="de-DE" dirty="0" smtClean="0"/>
              <a:t> Wang</a:t>
            </a:r>
          </a:p>
          <a:p>
            <a:r>
              <a:rPr lang="de-DE" dirty="0" err="1" smtClean="0"/>
              <a:t>Second:Jarkko</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dirty="0" err="1" smtClean="0"/>
              <a:t>Second:George</a:t>
            </a:r>
            <a:r>
              <a:rPr lang="en-US" dirty="0" smtClean="0"/>
              <a:t>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de-DE" dirty="0" smtClean="0"/>
              <a:t>Second: 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smtClean="0"/>
              <a:t>Second: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err="1" smtClean="0"/>
              <a:t>Moved:George</a:t>
            </a:r>
            <a:r>
              <a:rPr lang="en-US" altLang="ja-JP" dirty="0" smtClean="0"/>
              <a:t> </a:t>
            </a:r>
            <a:r>
              <a:rPr lang="en-US" altLang="ja-JP" dirty="0" err="1" smtClean="0"/>
              <a:t>Calcev</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err="1" smtClean="0"/>
              <a:t>Moved:Hitoshi</a:t>
            </a:r>
            <a:r>
              <a:rPr lang="en-US" altLang="ja-JP" dirty="0" smtClean="0"/>
              <a:t>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err="1" smtClean="0"/>
              <a:t>Moved:Jarkko</a:t>
            </a:r>
            <a:endParaRPr lang="en-US" altLang="ja-JP" dirty="0" smtClean="0"/>
          </a:p>
          <a:p>
            <a:r>
              <a:rPr lang="en-US" altLang="ja-JP" dirty="0" err="1" smtClean="0"/>
              <a:t>Seconded:Jeongki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err="1" smtClean="0"/>
              <a:t>Secoded:Jeongki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err="1" smtClean="0"/>
              <a:t>Moved:Jeongki</a:t>
            </a:r>
            <a:r>
              <a:rPr lang="en-US" altLang="ja-JP" dirty="0" smtClean="0"/>
              <a:t> Kim</a:t>
            </a:r>
          </a:p>
          <a:p>
            <a:r>
              <a:rPr lang="en-US" altLang="ja-JP" dirty="0" err="1" smtClean="0"/>
              <a:t>Secoded:Lee</a:t>
            </a:r>
            <a:r>
              <a:rPr lang="en-US" altLang="ja-JP" dirty="0" smtClean="0"/>
              <a:t>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a:t>
            </a:r>
            <a:r>
              <a:rPr lang="de-DE" dirty="0" err="1" smtClean="0"/>
              <a:t>Xiaofei</a:t>
            </a:r>
            <a:r>
              <a:rPr lang="de-DE" dirty="0" smtClean="0"/>
              <a:t> Wang</a:t>
            </a:r>
            <a:endParaRPr lang="en-US" altLang="ja-JP" dirty="0" smtClean="0"/>
          </a:p>
          <a:p>
            <a:r>
              <a:rPr lang="en-US" altLang="ja-JP" dirty="0" err="1" smtClean="0"/>
              <a:t>Seconded:Yunsong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err="1" smtClean="0"/>
              <a:t>Secoded:Yunsong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Second:Jarkko</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en-US" altLang="ja-JP" dirty="0" smtClean="0"/>
              <a:t>: </a:t>
            </a:r>
            <a:r>
              <a:rPr lang="en-US" altLang="ja-JP" dirty="0" err="1" smtClean="0"/>
              <a:t>Jeongki</a:t>
            </a:r>
            <a:r>
              <a:rPr lang="en-US" altLang="ja-JP" dirty="0" smtClean="0"/>
              <a:t> Kim</a:t>
            </a:r>
          </a:p>
          <a:p>
            <a:r>
              <a:rPr lang="en-US" altLang="ja-JP" dirty="0" err="1" smtClean="0"/>
              <a:t>Secoded:Yunsong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a:t>
            </a:r>
            <a:r>
              <a:rPr lang="en-US" dirty="0" smtClean="0"/>
              <a:t> to </a:t>
            </a:r>
            <a:r>
              <a:rPr lang="en-US" altLang="ja-JP" dirty="0" smtClean="0"/>
              <a:t>set </a:t>
            </a:r>
            <a:r>
              <a:rPr lang="en-US" altLang="ja-JP" dirty="0" smtClean="0"/>
              <a:t>the resolution for CIDs </a:t>
            </a:r>
            <a:r>
              <a:rPr lang="en-US" altLang="ja-JP" dirty="0" smtClean="0"/>
              <a:t> 6010</a:t>
            </a:r>
            <a:r>
              <a:rPr lang="en-US" altLang="ja-JP" dirty="0" smtClean="0"/>
              <a:t>, 6215, 6222, 6184, 6969, 6970,</a:t>
            </a:r>
            <a:r>
              <a:rPr lang="en-US" altLang="ja-JP" dirty="0" smtClean="0"/>
              <a:t> 6012</a:t>
            </a:r>
            <a:r>
              <a:rPr lang="en-US" altLang="ja-JP" dirty="0" smtClean="0"/>
              <a:t>, 6134, 6172, and 6847</a:t>
            </a:r>
            <a:r>
              <a:rPr lang="en-US" altLang="ja-JP" dirty="0" smtClean="0"/>
              <a:t> to "</a:t>
            </a:r>
            <a:r>
              <a:rPr lang="en-US" altLang="ja-JP" dirty="0" smtClean="0"/>
              <a:t>REVISED: resolved as shown in 11-</a:t>
            </a:r>
            <a:r>
              <a:rPr lang="en-US" altLang="ja-JP" dirty="0" smtClean="0"/>
              <a:t>14-1507r2.  The </a:t>
            </a:r>
            <a:r>
              <a:rPr lang="en-US" altLang="ja-JP" dirty="0" smtClean="0"/>
              <a:t>group sees the point taken in the comment and considered it in general while revising the corresponding section as part of resolving several comments made</a:t>
            </a:r>
            <a:r>
              <a:rPr lang="en-US" altLang="ja-JP" dirty="0" smtClean="0"/>
              <a:t> against </a:t>
            </a:r>
            <a:r>
              <a:rPr lang="en-US" altLang="ja-JP" dirty="0" smtClean="0"/>
              <a:t>the clause."</a:t>
            </a:r>
            <a:endParaRPr lang="de-DE" dirty="0" smtClean="0"/>
          </a:p>
          <a:p>
            <a:endParaRPr lang="de-DE" dirty="0" smtClean="0"/>
          </a:p>
          <a:p>
            <a:r>
              <a:rPr lang="de-DE" dirty="0" err="1" smtClean="0"/>
              <a:t>Moved</a:t>
            </a:r>
            <a:r>
              <a:rPr lang="en-US" altLang="ja-JP" dirty="0" smtClean="0"/>
              <a:t>: </a:t>
            </a:r>
            <a:r>
              <a:rPr lang="en-US" altLang="ja-JP" dirty="0" err="1" smtClean="0"/>
              <a:t>Yunsong</a:t>
            </a:r>
            <a:r>
              <a:rPr lang="en-US" altLang="ja-JP" dirty="0" smtClean="0"/>
              <a:t> </a:t>
            </a:r>
            <a:r>
              <a:rPr lang="en-US" altLang="ja-JP" dirty="0" smtClean="0"/>
              <a:t>Yang</a:t>
            </a:r>
          </a:p>
          <a:p>
            <a:r>
              <a:rPr lang="en-US" altLang="ja-JP" dirty="0" err="1" smtClean="0"/>
              <a:t>Secoded</a:t>
            </a:r>
            <a:r>
              <a:rPr lang="en-US" altLang="ja-JP" dirty="0" smtClean="0"/>
              <a:t>: Lee Armstrong</a:t>
            </a:r>
          </a:p>
          <a:p>
            <a:endParaRPr lang="de-DE" dirty="0" smtClean="0"/>
          </a:p>
          <a:p>
            <a:r>
              <a:rPr lang="de-DE" dirty="0" smtClean="0"/>
              <a:t>Y/N/A</a:t>
            </a:r>
            <a:r>
              <a:rPr lang="de-DE" dirty="0" smtClean="0"/>
              <a:t>: 9/0/2</a:t>
            </a:r>
            <a:endParaRPr lang="de-DE" dirty="0" smtClean="0"/>
          </a:p>
        </p:txBody>
      </p:sp>
      <p:sp>
        <p:nvSpPr>
          <p:cNvPr id="4" name="Datumsplatzhalter 3"/>
          <p:cNvSpPr>
            <a:spLocks noGrp="1"/>
          </p:cNvSpPr>
          <p:nvPr>
            <p:ph type="dt" sz="half" idx="10"/>
          </p:nvPr>
        </p:nvSpPr>
        <p:spPr/>
        <p:txBody>
          <a:bodyPr/>
          <a:lstStyle/>
          <a:p>
            <a:pPr>
              <a:defRPr/>
            </a:pPr>
            <a:r>
              <a:rPr lang="en-US" altLang="ja-JP" smtClean="0"/>
              <a:t>Nov-2014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Nov-2014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33756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394</TotalTime>
  <Words>15453</Words>
  <Application>Microsoft Macintosh PowerPoint</Application>
  <PresentationFormat>画面に合わせる (4:3)</PresentationFormat>
  <Paragraphs>2320</Paragraphs>
  <Slides>179</Slides>
  <Notes>20</Notes>
  <HiddenSlides>146</HiddenSlides>
  <MMClips>0</MMClips>
  <ScaleCrop>false</ScaleCrop>
  <HeadingPairs>
    <vt:vector size="4" baseType="variant">
      <vt:variant>
        <vt:lpstr>デザイン テンプレート</vt:lpstr>
      </vt:variant>
      <vt:variant>
        <vt:i4>1</vt:i4>
      </vt:variant>
      <vt:variant>
        <vt:lpstr>スライド タイトル</vt:lpstr>
      </vt:variant>
      <vt:variant>
        <vt:i4>179</vt:i4>
      </vt:variant>
    </vt:vector>
  </HeadingPairs>
  <TitlesOfParts>
    <vt:vector size="180"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736</cp:revision>
  <cp:lastPrinted>1998-02-10T13:28:06Z</cp:lastPrinted>
  <dcterms:created xsi:type="dcterms:W3CDTF">2014-11-06T14:08:31Z</dcterms:created>
  <dcterms:modified xsi:type="dcterms:W3CDTF">2014-11-06T16:41:32Z</dcterms:modified>
  <cp:category/>
</cp:coreProperties>
</file>