
<file path=[Content_Types].xml><?xml version="1.0" encoding="utf-8"?>
<Types xmlns="http://schemas.openxmlformats.org/package/2006/content-types">
  <Override PartName="/ppt/slideMasters/slideMaster1.xml" ContentType="application/vnd.openxmlformats-officedocument.presentationml.slideMaster+xml"/>
  <Override PartName="/ppt/slides/slide41.xml" ContentType="application/vnd.openxmlformats-officedocument.presentationml.slide+xml"/>
  <Override PartName="/ppt/slideLayouts/slideLayout4.xml" ContentType="application/vnd.openxmlformats-officedocument.presentationml.slideLayout+xml"/>
  <Override PartName="/ppt/slides/slide117.xml" ContentType="application/vnd.openxmlformats-officedocument.presentationml.slide+xml"/>
  <Override PartName="/ppt/slides/slide50.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slides/slide127.xml" ContentType="application/vnd.openxmlformats-officedocument.presentationml.slide+xml"/>
  <Override PartName="/ppt/slides/slide60.xml" ContentType="application/vnd.openxmlformats-officedocument.presentationml.slide+xml"/>
  <Override PartName="/ppt/slides/slide28.xml" ContentType="application/vnd.openxmlformats-officedocument.presentationml.slide+xml"/>
  <Override PartName="/ppt/slides/slide136.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slides/slide146.xml" ContentType="application/vnd.openxmlformats-officedocument.presentationml.slide+xml"/>
  <Override PartName="/ppt/slides/slide47.xml" ContentType="application/vnd.openxmlformats-officedocument.presentationml.slide+xml"/>
  <Override PartName="/ppt/slides/slide1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slides/slide165.xml" ContentType="application/vnd.openxmlformats-officedocument.presentationml.slide+xml"/>
  <Override PartName="/ppt/slides/slide66.xml" ContentType="application/vnd.openxmlformats-officedocument.presentationml.slide+xml"/>
  <Override PartName="/ppt/theme/theme1.xml" ContentType="application/vnd.openxmlformats-officedocument.theme+xml"/>
  <Override PartName="/ppt/slides/slide174.xml" ContentType="application/vnd.openxmlformats-officedocument.presentationml.slide+xml"/>
  <Override PartName="/ppt/notesSlides/notesSlide2.xml" ContentType="application/vnd.openxmlformats-officedocument.presentationml.notesSlide+xml"/>
  <Override PartName="/ppt/slides/slide75.xml" ContentType="application/vnd.openxmlformats-officedocument.presentationml.slide+xml"/>
  <Override PartName="/ppt/slides/slide85.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notesSlides/notesSlide11.xml" ContentType="application/vnd.openxmlformats-officedocument.presentationml.notesSlide+xml"/>
  <Override PartName="/ppt/slides/slide112.xml" ContentType="application/vnd.openxmlformats-officedocument.presentationml.slide+xml"/>
  <Override PartName="/ppt/slides/slide13.xml" ContentType="application/vnd.openxmlformats-officedocument.presentationml.slide+xml"/>
  <Override PartName="/ppt/slides/slide122.xml" ContentType="application/vnd.openxmlformats-officedocument.presentationml.slide+xml"/>
  <Override PartName="/ppt/slides/slide23.xml" ContentType="application/vnd.openxmlformats-officedocument.presentationml.slide+xml"/>
  <Override PartName="/ppt/slides/slide1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108.xml" ContentType="application/vnd.openxmlformats-officedocument.presentationml.slide+xml"/>
  <Override PartName="/ppt/slides/slide141.xml" ContentType="application/vnd.openxmlformats-officedocument.presentationml.slide+xml"/>
  <Override PartName="/ppt/slides/slide42.xml" ContentType="application/vnd.openxmlformats-officedocument.presentationml.slide+xml"/>
  <Override PartName="/ppt/slideLayouts/slideLayout5.xml" ContentType="application/vnd.openxmlformats-officedocument.presentationml.slideLayout+xml"/>
  <Override PartName="/ppt/slides/slide150.xml" ContentType="application/vnd.openxmlformats-officedocument.presentationml.slide+xml"/>
  <Override PartName="/ppt/slides/slide118.xml" ContentType="application/vnd.openxmlformats-officedocument.presentationml.slide+xml"/>
  <Override PartName="/ppt/slides/slide51.xml" ContentType="application/vnd.openxmlformats-officedocument.presentationml.slide+xml"/>
  <Override PartName="/ppt/slides/slide19.xml" ContentType="application/vnd.openxmlformats-officedocument.presentationml.slide+xml"/>
  <Override PartName="/ppt/notesSlides/notesSlide17.xml" ContentType="application/vnd.openxmlformats-officedocument.presentationml.notesSlide+xml"/>
  <Override PartName="/ppt/slides/slide160.xml" ContentType="application/vnd.openxmlformats-officedocument.presentationml.slide+xml"/>
  <Override PartName="/ppt/slides/slide128.xml" ContentType="application/vnd.openxmlformats-officedocument.presentationml.slide+xml"/>
  <Override PartName="/ppt/slides/slide61.xml" ContentType="application/vnd.openxmlformats-officedocument.presentationml.slide+xml"/>
  <Override PartName="/ppt/slides/slide29.xml" ContentType="application/vnd.openxmlformats-officedocument.presentationml.slide+xml"/>
  <Override PartName="/ppt/slideLayouts/slideLayout10.xml" ContentType="application/vnd.openxmlformats-officedocument.presentationml.slideLayout+xml"/>
  <Override PartName="/ppt/slides/slide137.xml" ContentType="application/vnd.openxmlformats-officedocument.presentationml.slide+xml"/>
  <Override PartName="/ppt/slides/slide38.xml" ContentType="application/vnd.openxmlformats-officedocument.presentationml.slide+xml"/>
  <Override PartName="/ppt/slides/slide71.xml" ContentType="application/vnd.openxmlformats-officedocument.presentationml.slide+xml"/>
  <Override PartName="/ppt/slides/slide147.xml" ContentType="application/vnd.openxmlformats-officedocument.presentationml.slide+xml"/>
  <Override PartName="/ppt/slides/slide80.xml" ContentType="application/vnd.openxmlformats-officedocument.presentationml.slide+xml"/>
  <Override PartName="/ppt/slides/slide48.xml" ContentType="application/vnd.openxmlformats-officedocument.presentationml.slide+xml"/>
  <Override PartName="/ppt/slides/slide156.xml" ContentType="application/vnd.openxmlformats-officedocument.presentationml.slide+xml"/>
  <Override PartName="/ppt/slides/slide57.xml" ContentType="application/vnd.openxmlformats-officedocument.presentationml.slide+xml"/>
  <Override PartName="/ppt/slides/slide90.xml" ContentType="application/vnd.openxmlformats-officedocument.presentationml.slide+xml"/>
  <Override PartName="/ppt/slides/slide166.xml" ContentType="application/vnd.openxmlformats-officedocument.presentationml.slide+xml"/>
  <Override PartName="/ppt/slides/slide67.xml" ContentType="application/vnd.openxmlformats-officedocument.presentationml.slide+xml"/>
  <Override PartName="/ppt/theme/theme2.xml" ContentType="application/vnd.openxmlformats-officedocument.theme+xml"/>
  <Override PartName="/ppt/slides/slide175.xml" ContentType="application/vnd.openxmlformats-officedocument.presentationml.slide+xml"/>
  <Override PartName="/ppt/notesSlides/notesSlide3.xml" ContentType="application/vnd.openxmlformats-officedocument.presentationml.notesSlide+xml"/>
  <Override PartName="/ppt/slides/slide76.xml" ContentType="application/vnd.openxmlformats-officedocument.presentationml.slide+xml"/>
  <Override PartName="/ppt/slides/slide8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13.xml" ContentType="application/vnd.openxmlformats-officedocument.presentationml.slide+xml"/>
  <Override PartName="/ppt/slides/slide14.xml" ContentType="application/vnd.openxmlformats-officedocument.presentationml.slide+xml"/>
  <Override PartName="/ppt/slides/slide123.xml" ContentType="application/vnd.openxmlformats-officedocument.presentationml.slide+xml"/>
  <Override PartName="/ppt/slides/slide24.xml" ContentType="application/vnd.openxmlformats-officedocument.presentationml.slide+xml"/>
  <Default Extension="bin" ContentType="application/vnd.openxmlformats-officedocument.presentationml.printerSettings"/>
  <Override PartName="/ppt/slides/slide132.xml" ContentType="application/vnd.openxmlformats-officedocument.presentationml.slide+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s/slide109.xml" ContentType="application/vnd.openxmlformats-officedocument.presentationml.slide+xml"/>
  <Override PartName="/ppt/slides/slide142.xml" ContentType="application/vnd.openxmlformats-officedocument.presentationml.slide+xml"/>
  <Override PartName="/ppt/slides/slide43.xml" ContentType="application/vnd.openxmlformats-officedocument.presentationml.slide+xml"/>
  <Override PartName="/ppt/tableStyles.xml" ContentType="application/vnd.openxmlformats-officedocument.presentationml.tableStyles+xml"/>
  <Override PartName="/ppt/slides/slide151.xml" ContentType="application/vnd.openxmlformats-officedocument.presentationml.slide+xml"/>
  <Override PartName="/ppt/slides/slide119.xml" ContentType="application/vnd.openxmlformats-officedocument.presentationml.slide+xml"/>
  <Override PartName="/ppt/slides/slide52.xml" ContentType="application/vnd.openxmlformats-officedocument.presentationml.slide+xml"/>
  <Override PartName="/ppt/slideLayouts/slideLayout6.xml" ContentType="application/vnd.openxmlformats-officedocument.presentationml.slideLayout+xml"/>
  <Override PartName="/ppt/notesSlides/notesSlide18.xml" ContentType="application/vnd.openxmlformats-officedocument.presentationml.notesSlide+xml"/>
  <Override PartName="/ppt/slides/slide161.xml" ContentType="application/vnd.openxmlformats-officedocument.presentationml.slide+xml"/>
  <Override PartName="/ppt/slideLayouts/slideLayout11.xml" ContentType="application/vnd.openxmlformats-officedocument.presentationml.slideLayout+xml"/>
  <Override PartName="/ppt/slides/slide62.xml" ContentType="application/vnd.openxmlformats-officedocument.presentationml.slide+xml"/>
  <Override PartName="/ppt/slides/slide170.xml" ContentType="application/vnd.openxmlformats-officedocument.presentationml.slide+xml"/>
  <Override PartName="/ppt/slides/slide138.xml" ContentType="application/vnd.openxmlformats-officedocument.presentationml.slide+xml"/>
  <Override PartName="/docProps/app.xml" ContentType="application/vnd.openxmlformats-officedocument.extended-properties+xml"/>
  <Override PartName="/ppt/slides/slide39.xml" ContentType="application/vnd.openxmlformats-officedocument.presentationml.slide+xml"/>
  <Override PartName="/ppt/slides/slide148.xml" ContentType="application/vnd.openxmlformats-officedocument.presentationml.slide+xml"/>
  <Override PartName="/ppt/slides/slide81.xml" ContentType="application/vnd.openxmlformats-officedocument.presentationml.slide+xml"/>
  <Override PartName="/ppt/slides/slide49.xml" ContentType="application/vnd.openxmlformats-officedocument.presentationml.slide+xml"/>
  <Override PartName="/ppt/slides/slide157.xml" ContentType="application/vnd.openxmlformats-officedocument.presentationml.slide+xml"/>
  <Override PartName="/ppt/slides/slide58.xml" ContentType="application/vnd.openxmlformats-officedocument.presentationml.slide+xml"/>
  <Override PartName="/ppt/slides/slide91.xml" ContentType="application/vnd.openxmlformats-officedocument.presentationml.slide+xml"/>
  <Override PartName="/docProps/core.xml" ContentType="application/vnd.openxmlformats-package.core-properties+xml"/>
  <Override PartName="/ppt/slides/slide167.xml" ContentType="application/vnd.openxmlformats-officedocument.presentationml.slide+xml"/>
  <Override PartName="/ppt/slides/slide68.xml" ContentType="application/vnd.openxmlformats-officedocument.presentationml.slide+xml"/>
  <Override PartName="/ppt/theme/theme3.xml" ContentType="application/vnd.openxmlformats-officedocument.theme+xml"/>
  <Override PartName="/ppt/slides/slide176.xml" ContentType="application/vnd.openxmlformats-officedocument.presentationml.slide+xml"/>
  <Override PartName="/ppt/notesSlides/notesSlide4.xml" ContentType="application/vnd.openxmlformats-officedocument.presentationml.notesSlide+xml"/>
  <Override PartName="/ppt/slides/slide77.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4.xml" ContentType="application/vnd.openxmlformats-officedocument.presentationml.slid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14.xml" ContentType="application/vnd.openxmlformats-officedocument.presentationml.slide+xml"/>
  <Override PartName="/ppt/slides/slide15.xml" ContentType="application/vnd.openxmlformats-officedocument.presentationml.slide+xml"/>
  <Override PartName="/ppt/slides/slide124.xml" ContentType="application/vnd.openxmlformats-officedocument.presentationml.slide+xml"/>
  <Override PartName="/ppt/slides/slide25.xml" ContentType="application/vnd.openxmlformats-officedocument.presentationml.slide+xml"/>
  <Override PartName="/ppt/slides/slide133.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s/slide143.xml" ContentType="application/vnd.openxmlformats-officedocument.presentationml.slide+xml"/>
  <Override PartName="/ppt/slideLayouts/slideLayout7.xml" ContentType="application/vnd.openxmlformats-officedocument.presentationml.slideLayout+xml"/>
  <Override PartName="/ppt/slides/slide44.xml" ContentType="application/vnd.openxmlformats-officedocument.presentationml.slide+xml"/>
  <Override PartName="/ppt/slides/slide152.xml" ContentType="application/vnd.openxmlformats-officedocument.presentationml.slide+xml"/>
  <Override PartName="/ppt/notesSlides/notesSlide19.xml" ContentType="application/vnd.openxmlformats-officedocument.presentationml.notesSlide+xml"/>
  <Override PartName="/ppt/slides/slide53.xml" ContentType="application/vnd.openxmlformats-officedocument.presentationml.slide+xml"/>
  <Override PartName="/ppt/slides/slide129.xml" ContentType="application/vnd.openxmlformats-officedocument.presentationml.slide+xml"/>
  <Override PartName="/ppt/slides/slide162.xml" ContentType="application/vnd.openxmlformats-officedocument.presentationml.slide+xml"/>
  <Override PartName="/ppt/slides/slide63.xml" ContentType="application/vnd.openxmlformats-officedocument.presentationml.slide+xml"/>
  <Override PartName="/ppt/slides/slide171.xml" ContentType="application/vnd.openxmlformats-officedocument.presentationml.slide+xml"/>
  <Override PartName="/ppt/slides/slide139.xml" ContentType="application/vnd.openxmlformats-officedocument.presentationml.slide+xml"/>
  <Override PartName="/ppt/slides/slide72.xml" ContentType="application/vnd.openxmlformats-officedocument.presentationml.slide+xml"/>
  <Override PartName="/ppt/slides/slide149.xml" ContentType="application/vnd.openxmlformats-officedocument.presentationml.slide+xml"/>
  <Override PartName="/ppt/slides/slide82.xml" ContentType="application/vnd.openxmlformats-officedocument.presentationml.slide+xml"/>
  <Override PartName="/ppt/slides/slide158.xml" ContentType="application/vnd.openxmlformats-officedocument.presentationml.slide+xml"/>
  <Override PartName="/ppt/slides/slide92.xml" ContentType="application/vnd.openxmlformats-officedocument.presentationml.slide+xml"/>
  <Override PartName="/ppt/slides/slide59.xml" ContentType="application/vnd.openxmlformats-officedocument.presentationml.slide+xml"/>
  <Override PartName="/ppt/slides/slide168.xml" ContentType="application/vnd.openxmlformats-officedocument.presentationml.slide+xml"/>
  <Override PartName="/ppt/slides/slide100.xml" ContentType="application/vnd.openxmlformats-officedocument.presentationml.slide+xml"/>
  <Override PartName="/ppt/slides/slide69.xml" ContentType="application/vnd.openxmlformats-officedocument.presentationml.slide+xml"/>
  <Override PartName="/ppt/slides/slide177.xml" ContentType="application/vnd.openxmlformats-officedocument.presentationml.slid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slides/slide88.xml" ContentType="application/vnd.openxmlformats-officedocument.presentationml.slide+xml"/>
  <Override PartName="/ppt/slides/slide20.xml" ContentType="application/vnd.openxmlformats-officedocument.presentationml.slide+xml"/>
  <Override PartName="/ppt/slides/slide97.xml" ContentType="application/vnd.openxmlformats-officedocument.presentationml.slide+xml"/>
  <Override PartName="/ppt/slides/slide1.xml" ContentType="application/vnd.openxmlformats-officedocument.presentationml.slide+xml"/>
  <Override PartName="/ppt/slides/slide105.xml" ContentType="application/vnd.openxmlformats-officedocument.presentationml.slide+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slides/slide115.xml" ContentType="application/vnd.openxmlformats-officedocument.presentationml.slide+xml"/>
  <Override PartName="/ppt/slides/slide16.xml" ContentType="application/vnd.openxmlformats-officedocument.presentationml.slide+xml"/>
  <Override PartName="/ppt/viewProps.xml" ContentType="application/vnd.openxmlformats-officedocument.presentationml.viewProps+xml"/>
  <Override PartName="/ppt/slides/slide125.xml" ContentType="application/vnd.openxmlformats-officedocument.presentationml.slide+xml"/>
  <Default Extension="rels" ContentType="application/vnd.openxmlformats-package.relationships+xml"/>
  <Override PartName="/ppt/slides/slide26.xml" ContentType="application/vnd.openxmlformats-officedocument.presentationml.slide+xml"/>
  <Override PartName="/ppt/slides/slide134.xml" ContentType="application/vnd.openxmlformats-officedocument.presentationml.slide+xml"/>
  <Override PartName="/ppt/slides/slide35.xml" ContentType="application/vnd.openxmlformats-officedocument.presentationml.slide+xml"/>
  <Override PartName="/ppt/slides/slide7.xml" ContentType="application/vnd.openxmlformats-officedocument.presentationml.slide+xml"/>
  <Override PartName="/ppt/slides/slide144.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153.xml" ContentType="application/vnd.openxmlformats-officedocument.presentationml.slide+xml"/>
  <Override PartName="/ppt/slides/slide54.xml" ContentType="application/vnd.openxmlformats-officedocument.presentationml.slide+xml"/>
  <Override PartName="/ppt/slides/slide1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s/slide172.xml" ContentType="application/vnd.openxmlformats-officedocument.presentationml.slide+xml"/>
  <Override PartName="/ppt/slides/slide73.xml" ContentType="application/vnd.openxmlformats-officedocument.presentationml.slide+xml"/>
  <Override PartName="/ppt/presentation.xml" ContentType="application/vnd.openxmlformats-officedocument.presentationml.presentation.main+xml"/>
  <Override PartName="/ppt/slides/slide83.xml" ContentType="application/vnd.openxmlformats-officedocument.presentationml.slide+xml"/>
  <Override PartName="/ppt/slides/slide159.xml" ContentType="application/vnd.openxmlformats-officedocument.presentationml.slide+xml"/>
  <Override PartName="/ppt/slides/slide93.xml" ContentType="application/vnd.openxmlformats-officedocument.presentationml.slide+xml"/>
  <Override PartName="/ppt/slides/slide169.xml" ContentType="application/vnd.openxmlformats-officedocument.presentationml.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79.xml" ContentType="application/vnd.openxmlformats-officedocument.presentationml.slide+xml"/>
  <Override PartName="/ppt/slides/slide110.xml" ContentType="application/vnd.openxmlformats-officedocument.presentationml.slide+xml"/>
  <Override PartName="/ppt/slides/slide11.xml" ContentType="application/vnd.openxmlformats-officedocument.presentationml.slide+xml"/>
  <Override PartName="/ppt/notesSlides/notesSlide10.xml" ContentType="application/vnd.openxmlformats-officedocument.presentationml.notesSlide+xml"/>
  <Override PartName="/ppt/slides/slide120.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98.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slides/slide40.xml" ContentType="application/vnd.openxmlformats-officedocument.presentationml.slide+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slides/slide116.xml" ContentType="application/vnd.openxmlformats-officedocument.presentationml.slide+xml"/>
  <Override PartName="/ppt/slides/slide17.xml" ContentType="application/vnd.openxmlformats-officedocument.presentationml.slide+xml"/>
  <Override PartName="/ppt/slides/slide126.xml" ContentType="application/vnd.openxmlformats-officedocument.presentationml.slide+xml"/>
  <Override PartName="/ppt/slides/slide27.xml" ContentType="application/vnd.openxmlformats-officedocument.presentationml.slide+xml"/>
  <Override PartName="/ppt/slides/slide135.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s/slide145.xml" ContentType="application/vnd.openxmlformats-officedocument.presentationml.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154.xml" ContentType="application/vnd.openxmlformats-officedocument.presentationml.slide+xml"/>
  <Override PartName="/ppt/slides/slide55.xml" ContentType="application/vnd.openxmlformats-officedocument.presentationml.slide+xml"/>
  <Override PartName="/ppt/slides/slide164.xml" ContentType="application/vnd.openxmlformats-officedocument.presentationml.slide+xml"/>
  <Override PartName="/ppt/slides/slide65.xml" ContentType="application/vnd.openxmlformats-officedocument.presentationml.slide+xml"/>
  <Override PartName="/ppt/slides/slide173.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s/slide84.xml" ContentType="application/vnd.openxmlformats-officedocument.presentationml.slide+xml"/>
  <Override PartName="/ppt/slides/slide94.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111.xml" ContentType="application/vnd.openxmlformats-officedocument.presentationml.slide+xml"/>
  <Override PartName="/ppt/slides/slide12.xml" ContentType="application/vnd.openxmlformats-officedocument.presentationml.slide+xml"/>
  <Override PartName="/ppt/slides/slide121.xml" ContentType="application/vnd.openxmlformats-officedocument.presentationml.slide+xml"/>
  <Override PartName="/ppt/slides/slide22.xml" ContentType="application/vnd.openxmlformats-officedocument.presentationml.slide+xml"/>
  <Override PartName="/ppt/slides/slide130.xml" ContentType="application/vnd.openxmlformats-officedocument.presentationml.slide+xml"/>
  <Override PartName="/ppt/slides/slide99.xml" ContentType="application/vnd.openxmlformats-officedocument.presentationml.slide+xml"/>
  <Override PartName="/ppt/slides/slide31.xml" ContentType="application/vnd.openxmlformats-officedocument.presentationml.slide+xml"/>
  <Override PartName="/ppt/slides/slide3.xml" ContentType="application/vnd.openxmlformats-officedocument.presentationml.slide+xml"/>
  <Override PartName="/ppt/slides/slide107.xml" ContentType="application/vnd.openxmlformats-officedocument.presentationml.slide+xml"/>
  <Override PartName="/ppt/slides/slide140.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79"/>
  </p:notesMasterIdLst>
  <p:handoutMasterIdLst>
    <p:handoutMasterId r:id="rId180"/>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540" r:id="rId17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4476" autoAdjust="0"/>
    <p:restoredTop sz="86482" autoAdjust="0"/>
  </p:normalViewPr>
  <p:slideViewPr>
    <p:cSldViewPr showGuides="1">
      <p:cViewPr>
        <p:scale>
          <a:sx n="100" d="100"/>
          <a:sy n="100" d="100"/>
        </p:scale>
        <p:origin x="-424" y="63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2328"/>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180" Type="http://schemas.openxmlformats.org/officeDocument/2006/relationships/handoutMaster" Target="handoutMasters/handoutMaster1.xml"/><Relationship Id="rId181" Type="http://schemas.openxmlformats.org/officeDocument/2006/relationships/printerSettings" Target="printerSettings/printerSettings1.bin"/><Relationship Id="rId182" Type="http://schemas.openxmlformats.org/officeDocument/2006/relationships/commentAuthors" Target="commentAuthor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83" Type="http://schemas.openxmlformats.org/officeDocument/2006/relationships/presProps" Target="presProps.xml"/><Relationship Id="rId184" Type="http://schemas.openxmlformats.org/officeDocument/2006/relationships/viewProps" Target="viewProps.xml"/><Relationship Id="rId185" Type="http://schemas.openxmlformats.org/officeDocument/2006/relationships/theme" Target="theme/theme1.xml"/><Relationship Id="rId186" Type="http://schemas.openxmlformats.org/officeDocument/2006/relationships/tableStyles" Target="tableStyle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notesMaster" Target="notesMasters/notesMaster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10065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-2014</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802.11-13-1186r11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a:t>
            </a:r>
            <a:r>
              <a:rPr lang="en-US" altLang="ja-JP" strike="sngStrike" dirty="0" smtClean="0"/>
              <a:t>0 </a:t>
            </a:r>
            <a:r>
              <a:rPr lang="en-US" altLang="ja-JP" dirty="0" smtClean="0"/>
              <a:t>11/0/0</a:t>
            </a:r>
            <a:endParaRPr lang="en-US" altLang="ja-JP"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r>
              <a:rPr lang="en-US" altLang="ja-JP" dirty="0" smtClean="0"/>
              <a:t>.</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a:t>
            </a:r>
            <a:r>
              <a:rPr lang="en-US" altLang="ja-JP" strike="sngStrike" dirty="0" smtClean="0"/>
              <a:t>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r>
              <a:rPr lang="en-US" altLang="ja-JP" dirty="0" smtClean="0"/>
              <a:t>.</a:t>
            </a:r>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a:t>
            </a:r>
            <a:r>
              <a:rPr lang="en-US" altLang="ja-JP" strike="sngStrike" dirty="0" smtClean="0"/>
              <a:t>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a:t>
            </a:r>
            <a:r>
              <a:rPr lang="en-US" dirty="0" smtClean="0"/>
              <a:t>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Xiaofei</a:t>
            </a:r>
            <a:r>
              <a:rPr lang="de-DE" dirty="0" smtClean="0"/>
              <a:t> Wang</a:t>
            </a:r>
          </a:p>
          <a:p>
            <a:r>
              <a:rPr lang="de-DE" dirty="0" err="1" smtClean="0"/>
              <a:t>Second:Jarkko</a:t>
            </a:r>
            <a:endParaRPr lang="de-DE" dirty="0" smtClean="0"/>
          </a:p>
          <a:p>
            <a:r>
              <a:rPr lang="de-DE" dirty="0" smtClean="0"/>
              <a:t>Y/N/</a:t>
            </a:r>
            <a:r>
              <a:rPr lang="de-DE" dirty="0" smtClean="0"/>
              <a:t>A:5/0/1</a:t>
            </a:r>
            <a:endParaRPr lang="de-DE"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a:t>
            </a:r>
            <a:r>
              <a:rPr lang="en-US" dirty="0" smtClean="0"/>
              <a:t>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dirty="0" err="1" smtClean="0"/>
              <a:t>Second:George</a:t>
            </a:r>
            <a:r>
              <a:rPr lang="en-US" dirty="0" smtClean="0"/>
              <a:t> </a:t>
            </a:r>
            <a:r>
              <a:rPr lang="en-US" dirty="0" err="1" smtClean="0"/>
              <a:t>Calcev</a:t>
            </a:r>
            <a:endParaRPr lang="en-US" dirty="0" smtClean="0"/>
          </a:p>
          <a:p>
            <a:r>
              <a:rPr lang="en-US" dirty="0" smtClean="0"/>
              <a:t>Y/N/</a:t>
            </a:r>
            <a:r>
              <a:rPr lang="en-US" dirty="0" smtClean="0"/>
              <a:t>A:6/0/1</a:t>
            </a:r>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a:t>
            </a:r>
            <a:r>
              <a:rPr lang="en-US" dirty="0" smtClean="0"/>
              <a:t>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de-DE" dirty="0" smtClean="0"/>
              <a:t>Second</a:t>
            </a:r>
            <a:r>
              <a:rPr lang="de-DE" dirty="0" smtClean="0"/>
              <a:t>: Rob Sun</a:t>
            </a:r>
          </a:p>
          <a:p>
            <a:r>
              <a:rPr lang="de-DE" dirty="0" smtClean="0"/>
              <a:t>Y/N/</a:t>
            </a:r>
            <a:r>
              <a:rPr lang="de-DE" dirty="0" smtClean="0"/>
              <a:t>A: 5/0/0</a:t>
            </a:r>
            <a:endParaRPr lang="de-DE"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smtClean="0"/>
              <a:t>Second</a:t>
            </a:r>
            <a:r>
              <a:rPr lang="de-DE" dirty="0" smtClean="0"/>
              <a:t>: </a:t>
            </a:r>
            <a:r>
              <a:rPr lang="de-DE" dirty="0" smtClean="0"/>
              <a:t>R</a:t>
            </a:r>
            <a:r>
              <a:rPr lang="de-DE" dirty="0" smtClean="0"/>
              <a:t>ob Sun</a:t>
            </a:r>
          </a:p>
          <a:p>
            <a:r>
              <a:rPr lang="de-DE" dirty="0" smtClean="0"/>
              <a:t>Y/N/</a:t>
            </a:r>
            <a:r>
              <a:rPr lang="de-DE" dirty="0" smtClean="0"/>
              <a:t>A:6/0/0</a:t>
            </a:r>
            <a:endParaRPr lang="de-DE"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a:t>
            </a:r>
            <a:r>
              <a:rPr lang="en-US" dirty="0" smtClean="0"/>
              <a:t> </a:t>
            </a:r>
            <a:r>
              <a:rPr lang="de-DE" dirty="0" err="1" smtClean="0"/>
              <a:t>Xiaofei</a:t>
            </a:r>
            <a:r>
              <a:rPr lang="de-DE" dirty="0" smtClean="0"/>
              <a:t> Wang</a:t>
            </a:r>
            <a:endParaRPr lang="en-US" dirty="0" smtClean="0"/>
          </a:p>
          <a:p>
            <a:r>
              <a:rPr lang="en-US" dirty="0" smtClean="0"/>
              <a:t>Second</a:t>
            </a:r>
            <a:r>
              <a:rPr lang="en-US" dirty="0" smtClean="0"/>
              <a:t>: Lee Armstrong</a:t>
            </a:r>
          </a:p>
          <a:p>
            <a:r>
              <a:rPr lang="en-US" dirty="0" smtClean="0"/>
              <a:t>Y/N/A</a:t>
            </a:r>
            <a:r>
              <a:rPr lang="en-US" dirty="0" smtClean="0"/>
              <a:t>: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a:t>
            </a:r>
            <a:r>
              <a:rPr lang="en-US" altLang="ja-JP" dirty="0" smtClean="0"/>
              <a:t>1502r2 except CID 6064, 6217, 6953 and </a:t>
            </a:r>
            <a:r>
              <a:rPr lang="en-US" altLang="ja-JP" dirty="0" smtClean="0"/>
              <a:t>instruct the editor to incorporate the corresponding changes as shown in 11-14/</a:t>
            </a:r>
            <a:r>
              <a:rPr lang="en-US" altLang="ja-JP" dirty="0" smtClean="0"/>
              <a:t>1502r2</a:t>
            </a:r>
            <a:r>
              <a:rPr lang="en-US" altLang="ja-JP" dirty="0" smtClean="0"/>
              <a:t>.</a:t>
            </a:r>
          </a:p>
          <a:p>
            <a:endParaRPr lang="en-US" altLang="ja-JP" dirty="0" smtClean="0"/>
          </a:p>
          <a:p>
            <a:r>
              <a:rPr lang="en-US" altLang="ja-JP" dirty="0" smtClean="0"/>
              <a:t>Moved:</a:t>
            </a:r>
            <a:r>
              <a:rPr lang="en-US" altLang="ja-JP" dirty="0" smtClean="0"/>
              <a:t>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a:t>
            </a:r>
            <a:r>
              <a:rPr lang="en-US" altLang="ja-JP" dirty="0" smtClean="0"/>
              <a:t>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a:t>
            </a:r>
            <a:r>
              <a:rPr lang="en-US" altLang="ja-JP" dirty="0" smtClean="0"/>
              <a:t>1498r1 and </a:t>
            </a:r>
            <a:r>
              <a:rPr lang="en-US" altLang="ja-JP" dirty="0" smtClean="0"/>
              <a:t>instruct the editor to incorporate the corresponding changes as shown in 11-14</a:t>
            </a:r>
            <a:r>
              <a:rPr lang="en-US" altLang="ja-JP" dirty="0" smtClean="0"/>
              <a:t>/1498r1.</a:t>
            </a:r>
            <a:endParaRPr lang="en-US" altLang="ja-JP" dirty="0" smtClean="0"/>
          </a:p>
          <a:p>
            <a:endParaRPr lang="en-US" altLang="ja-JP" dirty="0" smtClean="0"/>
          </a:p>
          <a:p>
            <a:r>
              <a:rPr lang="en-US" altLang="ja-JP" dirty="0" smtClean="0"/>
              <a:t>Moved:</a:t>
            </a:r>
            <a:r>
              <a:rPr lang="en-US" altLang="ja-JP" dirty="0" smtClean="0"/>
              <a:t>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a:t>
            </a:r>
            <a:r>
              <a:rPr lang="en-US" altLang="ja-JP" dirty="0" smtClean="0"/>
              <a:t>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a:t>
            </a:r>
            <a:r>
              <a:rPr lang="en-US" altLang="ja-JP" dirty="0" smtClean="0"/>
              <a:t>1497r1 and </a:t>
            </a:r>
            <a:r>
              <a:rPr lang="en-US" altLang="ja-JP" dirty="0" smtClean="0"/>
              <a:t>instruct the editor to incorporate the corresponding changes as shown in 11-14</a:t>
            </a:r>
            <a:r>
              <a:rPr lang="en-US" altLang="ja-JP" dirty="0" smtClean="0"/>
              <a:t>/1497r1.</a:t>
            </a:r>
            <a:endParaRPr lang="en-US" altLang="ja-JP" dirty="0" smtClean="0"/>
          </a:p>
          <a:p>
            <a:endParaRPr lang="en-US" altLang="ja-JP" dirty="0" smtClean="0"/>
          </a:p>
          <a:p>
            <a:r>
              <a:rPr lang="en-US" altLang="ja-JP" dirty="0" smtClean="0"/>
              <a:t>Moved:</a:t>
            </a:r>
            <a:r>
              <a:rPr lang="en-US" altLang="ja-JP" dirty="0" smtClean="0"/>
              <a:t>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dirty="0" smtClean="0"/>
              <a:t>:5/0/0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a:t>
            </a:r>
            <a:r>
              <a:rPr lang="en-US" altLang="ja-JP" dirty="0" smtClean="0"/>
              <a:t> 11</a:t>
            </a:r>
            <a:r>
              <a:rPr lang="en-US" altLang="ja-JP" dirty="0" smtClean="0"/>
              <a:t>-14/</a:t>
            </a:r>
            <a:r>
              <a:rPr lang="en-US" altLang="ja-JP" dirty="0" smtClean="0"/>
              <a:t>1503r1 and </a:t>
            </a:r>
            <a:r>
              <a:rPr lang="en-US" altLang="ja-JP" dirty="0" smtClean="0"/>
              <a:t>instruct the editor to incorporate the corresponding changes as shown in 11-14</a:t>
            </a:r>
            <a:r>
              <a:rPr lang="en-US" altLang="ja-JP" dirty="0" smtClean="0"/>
              <a:t>/1503r1.</a:t>
            </a:r>
            <a:endParaRPr lang="en-US" altLang="ja-JP" dirty="0" smtClean="0"/>
          </a:p>
          <a:p>
            <a:endParaRPr lang="en-US" altLang="ja-JP" dirty="0" smtClean="0"/>
          </a:p>
          <a:p>
            <a:r>
              <a:rPr lang="en-US" altLang="ja-JP" dirty="0" err="1" smtClean="0"/>
              <a:t>Moved</a:t>
            </a:r>
            <a:r>
              <a:rPr lang="en-US" altLang="ja-JP" dirty="0" err="1" smtClean="0"/>
              <a:t>:George</a:t>
            </a:r>
            <a:r>
              <a:rPr lang="en-US" altLang="ja-JP" dirty="0" smtClean="0"/>
              <a:t> </a:t>
            </a:r>
            <a:r>
              <a:rPr lang="en-US" altLang="ja-JP" dirty="0" err="1" smtClean="0"/>
              <a:t>Calcev</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smtClean="0"/>
              <a:t>y/n/a</a:t>
            </a:r>
            <a:r>
              <a:rPr lang="en-US" altLang="ja-JP" dirty="0" smtClean="0"/>
              <a:t>:6/0/0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a:t>
            </a:r>
            <a:r>
              <a:rPr lang="en-US" altLang="ja-JP" dirty="0" smtClean="0"/>
              <a:t> “Proposed </a:t>
            </a:r>
            <a:r>
              <a:rPr lang="en-US" altLang="ja-JP" dirty="0" smtClean="0"/>
              <a:t>R</a:t>
            </a:r>
            <a:r>
              <a:rPr lang="en-US" altLang="ja-JP" dirty="0" smtClean="0"/>
              <a:t>esolutions” tab of 11</a:t>
            </a:r>
            <a:r>
              <a:rPr lang="en-US" altLang="ja-JP" dirty="0" smtClean="0"/>
              <a:t>-14</a:t>
            </a:r>
            <a:r>
              <a:rPr lang="en-US" altLang="ja-JP" dirty="0" smtClean="0"/>
              <a:t>/1430r4 and </a:t>
            </a:r>
            <a:r>
              <a:rPr lang="en-US" altLang="ja-JP" dirty="0" smtClean="0"/>
              <a:t>instruct the editor to incorporate the corresponding changes as shown in 11-14</a:t>
            </a:r>
            <a:r>
              <a:rPr lang="en-US" altLang="ja-JP" dirty="0" smtClean="0"/>
              <a:t>/1425r1.</a:t>
            </a:r>
            <a:endParaRPr lang="en-US" altLang="ja-JP" dirty="0" smtClean="0"/>
          </a:p>
          <a:p>
            <a:endParaRPr lang="en-US" altLang="ja-JP" dirty="0" smtClean="0"/>
          </a:p>
          <a:p>
            <a:r>
              <a:rPr lang="en-US" altLang="ja-JP" dirty="0" err="1" smtClean="0"/>
              <a:t>Moved</a:t>
            </a:r>
            <a:r>
              <a:rPr lang="en-US" altLang="ja-JP" dirty="0" err="1" smtClean="0"/>
              <a:t>:Hitoshi</a:t>
            </a:r>
            <a:r>
              <a:rPr lang="en-US" altLang="ja-JP" dirty="0" smtClean="0"/>
              <a:t> Morioka</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dirty="0" smtClean="0"/>
              <a:t>:7/0/0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endParaRPr lang="en-US" altLang="ja-JP" dirty="0" smtClean="0"/>
          </a:p>
          <a:p>
            <a:endParaRPr lang="en-US" altLang="ja-JP" dirty="0" smtClean="0"/>
          </a:p>
          <a:p>
            <a:r>
              <a:rPr lang="en-US" altLang="ja-JP" dirty="0" err="1" smtClean="0"/>
              <a:t>Moved:Jarkko</a:t>
            </a:r>
            <a:endParaRPr lang="en-US" altLang="ja-JP" dirty="0" smtClean="0"/>
          </a:p>
          <a:p>
            <a:r>
              <a:rPr lang="en-US" altLang="ja-JP" dirty="0" err="1" smtClean="0"/>
              <a:t>Seconded:</a:t>
            </a:r>
            <a:r>
              <a:rPr lang="en-US" altLang="ja-JP" dirty="0" err="1" smtClean="0"/>
              <a:t>Jeongki</a:t>
            </a:r>
            <a:r>
              <a:rPr lang="en-US" altLang="ja-JP" dirty="0" smtClean="0"/>
              <a:t> Kim</a:t>
            </a:r>
            <a:endParaRPr lang="en-US" altLang="ja-JP" dirty="0" smtClean="0"/>
          </a:p>
          <a:p>
            <a:r>
              <a:rPr lang="en-US" altLang="ja-JP" dirty="0" smtClean="0"/>
              <a:t>y/n/a:12/0/0</a:t>
            </a:r>
          </a:p>
          <a:p>
            <a:endParaRPr lang="en-US" altLang="ja-JP" dirty="0" smtClean="0"/>
          </a:p>
          <a:p>
            <a:r>
              <a:rPr lang="en-US" altLang="ja-JP" dirty="0" smtClean="0"/>
              <a:t>Note: the motion #146 contains 11-14/1405r1 which is a typo  and should have been 11-14/</a:t>
            </a:r>
            <a:r>
              <a:rPr lang="en-US" altLang="ja-JP" dirty="0" smtClean="0"/>
              <a:t>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err="1" smtClean="0"/>
              <a:t>Secoded:</a:t>
            </a:r>
            <a:r>
              <a:rPr lang="en-US" altLang="ja-JP" dirty="0" err="1" smtClean="0"/>
              <a:t>Jeongki</a:t>
            </a:r>
            <a:r>
              <a:rPr lang="en-US" altLang="ja-JP" dirty="0" smtClean="0"/>
              <a:t> Kim</a:t>
            </a:r>
            <a:endParaRPr lang="en-US" altLang="ja-JP" dirty="0" smtClean="0"/>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a:t>
            </a:r>
            <a:r>
              <a:rPr lang="en-US" altLang="ja-JP" dirty="0" smtClean="0"/>
              <a:t>147</a:t>
            </a:r>
          </a:p>
          <a:p>
            <a:endParaRPr lang="en-US" altLang="ja-JP" dirty="0" smtClean="0"/>
          </a:p>
          <a:p>
            <a:r>
              <a:rPr lang="en-US" altLang="ja-JP" dirty="0" smtClean="0"/>
              <a:t>Moved: </a:t>
            </a:r>
            <a:r>
              <a:rPr lang="en-US" altLang="ja-JP" dirty="0" err="1" smtClean="0"/>
              <a:t>Jeongki</a:t>
            </a:r>
            <a:r>
              <a:rPr lang="en-US" altLang="ja-JP" dirty="0" smtClean="0"/>
              <a:t> </a:t>
            </a:r>
            <a:r>
              <a:rPr lang="en-US" altLang="ja-JP" dirty="0" smtClean="0"/>
              <a:t>Kim</a:t>
            </a:r>
            <a:endParaRPr lang="en-US" altLang="ja-JP" dirty="0" smtClean="0"/>
          </a:p>
          <a:p>
            <a:r>
              <a:rPr lang="en-US" altLang="ja-JP" dirty="0" smtClean="0"/>
              <a:t>Seconded: </a:t>
            </a:r>
            <a:r>
              <a:rPr lang="en-US" altLang="ja-JP" dirty="0" err="1" smtClean="0"/>
              <a:t>Jarkko</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a:t>
            </a:r>
            <a:r>
              <a:rPr lang="en-US" altLang="ja-JP" dirty="0" smtClean="0"/>
              <a:t>1406r2 </a:t>
            </a:r>
            <a:r>
              <a:rPr lang="en-US" altLang="ja-JP" dirty="0" smtClean="0"/>
              <a:t>which is a typo  and should have been 11-14/</a:t>
            </a:r>
            <a:r>
              <a:rPr lang="en-US" altLang="ja-JP" dirty="0" smtClean="0"/>
              <a:t>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err="1" smtClean="0"/>
              <a:t>Moved:</a:t>
            </a:r>
            <a:r>
              <a:rPr lang="en-US" altLang="ja-JP" dirty="0" err="1" smtClean="0"/>
              <a:t>Jeongki</a:t>
            </a:r>
            <a:r>
              <a:rPr lang="en-US" altLang="ja-JP" dirty="0" smtClean="0"/>
              <a:t> Kim</a:t>
            </a:r>
            <a:endParaRPr lang="en-US" altLang="ja-JP" dirty="0" smtClean="0"/>
          </a:p>
          <a:p>
            <a:r>
              <a:rPr lang="en-US" altLang="ja-JP" dirty="0" err="1" smtClean="0"/>
              <a:t>Secoded:Lee</a:t>
            </a:r>
            <a:r>
              <a:rPr lang="en-US" altLang="ja-JP" dirty="0" smtClean="0"/>
              <a:t>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a:t>
            </a:r>
            <a:r>
              <a:rPr lang="en-US" altLang="ja-JP" dirty="0" smtClean="0"/>
              <a:t>148</a:t>
            </a:r>
          </a:p>
          <a:p>
            <a:endParaRPr lang="en-US" altLang="ja-JP" dirty="0" smtClean="0"/>
          </a:p>
          <a:p>
            <a:r>
              <a:rPr lang="en-US" altLang="ja-JP" dirty="0" smtClean="0"/>
              <a:t>Moved:</a:t>
            </a:r>
            <a:r>
              <a:rPr lang="de-DE" dirty="0" err="1" smtClean="0"/>
              <a:t>Xiaofei</a:t>
            </a:r>
            <a:r>
              <a:rPr lang="de-DE" dirty="0" smtClean="0"/>
              <a:t> Wang</a:t>
            </a:r>
            <a:endParaRPr lang="en-US" altLang="ja-JP" dirty="0" smtClean="0"/>
          </a:p>
          <a:p>
            <a:r>
              <a:rPr lang="en-US" altLang="ja-JP" dirty="0" err="1" smtClean="0"/>
              <a:t>Seconded:</a:t>
            </a:r>
            <a:r>
              <a:rPr lang="en-US" altLang="ja-JP" dirty="0" err="1" smtClean="0"/>
              <a:t>Yunsong</a:t>
            </a:r>
            <a:r>
              <a:rPr lang="en-US" altLang="ja-JP" dirty="0" smtClean="0"/>
              <a:t> Yang</a:t>
            </a:r>
            <a:endParaRPr lang="en-US" altLang="ja-JP" dirty="0" smtClean="0"/>
          </a:p>
          <a:p>
            <a:r>
              <a:rPr lang="en-US" altLang="ja-JP" dirty="0" smtClean="0"/>
              <a:t>y/n/a:11/0/1</a:t>
            </a:r>
          </a:p>
          <a:p>
            <a:endParaRPr lang="en-US" altLang="ja-JP" dirty="0" smtClean="0"/>
          </a:p>
          <a:p>
            <a:r>
              <a:rPr lang="en-US" altLang="ja-JP" dirty="0" smtClean="0"/>
              <a:t>Note: the motion #146 contains 11-14/</a:t>
            </a:r>
            <a:r>
              <a:rPr lang="en-US" altLang="ja-JP" dirty="0" smtClean="0"/>
              <a:t>1407r1 </a:t>
            </a:r>
            <a:r>
              <a:rPr lang="en-US" altLang="ja-JP" dirty="0" smtClean="0"/>
              <a:t>which is a typo  and should have been 11-14/</a:t>
            </a:r>
            <a:r>
              <a:rPr lang="en-US" altLang="ja-JP" dirty="0" smtClean="0"/>
              <a:t>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err="1" smtClean="0"/>
              <a:t>Secoded:Yunsong</a:t>
            </a:r>
            <a:r>
              <a:rPr lang="en-US" altLang="ja-JP" dirty="0" smtClean="0"/>
              <a:t> </a:t>
            </a:r>
            <a:r>
              <a:rPr lang="en-US" altLang="ja-JP" dirty="0" smtClean="0"/>
              <a:t>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a:t>
            </a:r>
            <a:r>
              <a:rPr lang="de-DE" dirty="0" smtClean="0"/>
              <a:t>1351r8 </a:t>
            </a:r>
            <a:r>
              <a:rPr lang="de-DE" dirty="0" err="1" smtClean="0"/>
              <a:t>except</a:t>
            </a:r>
            <a:r>
              <a:rPr lang="de-DE" dirty="0" smtClean="0"/>
              <a:t> CID6012.</a:t>
            </a:r>
            <a:endParaRPr lang="de-DE" dirty="0" smtClean="0"/>
          </a:p>
          <a:p>
            <a:endParaRPr lang="de-DE" dirty="0" smtClean="0"/>
          </a:p>
          <a:p>
            <a:r>
              <a:rPr lang="de-DE" dirty="0" err="1" smtClean="0"/>
              <a:t>Moved</a:t>
            </a:r>
            <a:r>
              <a:rPr lang="de-DE" dirty="0" smtClean="0"/>
              <a:t>: Lee Armstrong</a:t>
            </a:r>
          </a:p>
          <a:p>
            <a:r>
              <a:rPr lang="de-DE" dirty="0" err="1" smtClean="0"/>
              <a:t>Second:Jarkko</a:t>
            </a:r>
            <a:endParaRPr lang="de-DE" dirty="0" smtClean="0"/>
          </a:p>
          <a:p>
            <a:r>
              <a:rPr lang="de-DE" dirty="0" smtClean="0"/>
              <a:t>Y/N/</a:t>
            </a:r>
            <a:r>
              <a:rPr lang="de-DE" dirty="0" smtClean="0"/>
              <a:t>A: 8/0/1</a:t>
            </a:r>
            <a:endParaRPr lang="de-DE" dirty="0" smtClean="0"/>
          </a:p>
        </p:txBody>
      </p:sp>
      <p:sp>
        <p:nvSpPr>
          <p:cNvPr id="4" name="Datumsplatzhalter 3"/>
          <p:cNvSpPr>
            <a:spLocks noGrp="1"/>
          </p:cNvSpPr>
          <p:nvPr>
            <p:ph type="dt" sz="half" idx="10"/>
          </p:nvPr>
        </p:nvSpPr>
        <p:spPr/>
        <p:txBody>
          <a:bodyPr/>
          <a:lstStyle/>
          <a:p>
            <a:pPr>
              <a:defRPr/>
            </a:pPr>
            <a:r>
              <a:rPr lang="en-US" altLang="ja-JP" smtClean="0"/>
              <a:t>Nov-2014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#165</a:t>
            </a:r>
            <a:endParaRPr lang="en-US" dirty="0"/>
          </a:p>
        </p:txBody>
      </p:sp>
      <p:sp>
        <p:nvSpPr>
          <p:cNvPr id="3" name="Inhaltsplatzhalter 2"/>
          <p:cNvSpPr>
            <a:spLocks noGrp="1"/>
          </p:cNvSpPr>
          <p:nvPr>
            <p:ph idx="1"/>
          </p:nvPr>
        </p:nvSpPr>
        <p:spPr/>
        <p:txBody>
          <a:bodyPr/>
          <a:lstStyle/>
          <a:p>
            <a:r>
              <a:rPr lang="en-US" dirty="0" smtClean="0"/>
              <a:t>Move to </a:t>
            </a:r>
            <a:r>
              <a:rPr lang="en-US" dirty="0" smtClean="0"/>
              <a:t>approve </a:t>
            </a:r>
            <a:r>
              <a:rPr lang="en-US" dirty="0" smtClean="0"/>
              <a:t>the comment resolutions as contained in the</a:t>
            </a:r>
            <a:r>
              <a:rPr lang="en-US" dirty="0" smtClean="0"/>
              <a:t> </a:t>
            </a:r>
            <a:r>
              <a:rPr lang="de-DE" dirty="0" smtClean="0"/>
              <a:t>11</a:t>
            </a:r>
            <a:r>
              <a:rPr lang="de-DE" dirty="0" smtClean="0"/>
              <a:t>-14/</a:t>
            </a:r>
            <a:r>
              <a:rPr lang="de-DE" dirty="0" smtClean="0"/>
              <a:t>1408r3 and </a:t>
            </a:r>
            <a:r>
              <a:rPr lang="en-US" altLang="ja-JP" dirty="0" smtClean="0"/>
              <a:t>instruct the editor to incorporate the corresponding changes as shown in</a:t>
            </a:r>
            <a:r>
              <a:rPr lang="en-US" altLang="ja-JP" dirty="0" smtClean="0"/>
              <a:t> </a:t>
            </a:r>
            <a:r>
              <a:rPr lang="de-DE" dirty="0" smtClean="0"/>
              <a:t>11-14/1408r3 .</a:t>
            </a:r>
            <a:endParaRPr lang="de-DE" dirty="0" smtClean="0"/>
          </a:p>
          <a:p>
            <a:endParaRPr lang="de-DE" dirty="0" smtClean="0"/>
          </a:p>
          <a:p>
            <a:r>
              <a:rPr lang="de-DE" dirty="0" err="1" smtClean="0"/>
              <a:t>Moved</a:t>
            </a:r>
            <a:r>
              <a:rPr lang="en-US" altLang="ja-JP" dirty="0" smtClean="0"/>
              <a:t>: </a:t>
            </a:r>
            <a:r>
              <a:rPr lang="en-US" altLang="ja-JP" dirty="0" err="1" smtClean="0"/>
              <a:t>Jeongki</a:t>
            </a:r>
            <a:r>
              <a:rPr lang="en-US" altLang="ja-JP" dirty="0" smtClean="0"/>
              <a:t> Kim</a:t>
            </a:r>
          </a:p>
          <a:p>
            <a:r>
              <a:rPr lang="en-US" altLang="ja-JP" dirty="0" err="1" smtClean="0"/>
              <a:t>Secoded:Yunsong</a:t>
            </a:r>
            <a:r>
              <a:rPr lang="en-US" altLang="ja-JP" dirty="0" smtClean="0"/>
              <a:t> Yang</a:t>
            </a:r>
          </a:p>
          <a:p>
            <a:endParaRPr lang="de-DE" dirty="0" smtClean="0"/>
          </a:p>
          <a:p>
            <a:r>
              <a:rPr lang="de-DE" dirty="0" smtClean="0"/>
              <a:t>Y/N/</a:t>
            </a:r>
            <a:r>
              <a:rPr lang="de-DE" dirty="0" smtClean="0"/>
              <a:t>A: 10:1:1</a:t>
            </a:r>
            <a:endParaRPr lang="de-DE" dirty="0" smtClean="0"/>
          </a:p>
        </p:txBody>
      </p:sp>
      <p:sp>
        <p:nvSpPr>
          <p:cNvPr id="4" name="Datumsplatzhalter 3"/>
          <p:cNvSpPr>
            <a:spLocks noGrp="1"/>
          </p:cNvSpPr>
          <p:nvPr>
            <p:ph type="dt" sz="half" idx="10"/>
          </p:nvPr>
        </p:nvSpPr>
        <p:spPr/>
        <p:txBody>
          <a:bodyPr/>
          <a:lstStyle/>
          <a:p>
            <a:pPr>
              <a:defRPr/>
            </a:pPr>
            <a:r>
              <a:rPr lang="en-US" altLang="ja-JP" smtClean="0"/>
              <a:t>Nov-2014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Nov-2014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333756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endParaRPr lang="en-US" altLang="ja-JP" smtClean="0"/>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188</TotalTime>
  <Words>15262</Words>
  <Application>Microsoft Macintosh PowerPoint</Application>
  <PresentationFormat>画面に合わせる (4:3)</PresentationFormat>
  <Paragraphs>2297</Paragraphs>
  <Slides>177</Slides>
  <Notes>19</Notes>
  <HiddenSlides>146</HiddenSlides>
  <MMClips>0</MMClips>
  <ScaleCrop>false</ScaleCrop>
  <HeadingPairs>
    <vt:vector size="4" baseType="variant">
      <vt:variant>
        <vt:lpstr>デザイン テンプレート</vt:lpstr>
      </vt:variant>
      <vt:variant>
        <vt:i4>1</vt:i4>
      </vt:variant>
      <vt:variant>
        <vt:lpstr>スライド タイトル</vt:lpstr>
      </vt:variant>
      <vt:variant>
        <vt:i4>177</vt:i4>
      </vt:variant>
    </vt:vector>
  </HeadingPairs>
  <TitlesOfParts>
    <vt:vector size="178"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734</cp:revision>
  <cp:lastPrinted>1998-02-10T13:28:06Z</cp:lastPrinted>
  <dcterms:created xsi:type="dcterms:W3CDTF">2014-11-05T19:31:34Z</dcterms:created>
  <dcterms:modified xsi:type="dcterms:W3CDTF">2014-11-05T22:40:14Z</dcterms:modified>
  <cp:category/>
</cp:coreProperties>
</file>