
<file path=[Content_Types].xml><?xml version="1.0" encoding="utf-8"?>
<Types xmlns="http://schemas.openxmlformats.org/package/2006/content-types">
  <Override PartName="/ppt/slideMasters/slideMaster1.xml" ContentType="application/vnd.openxmlformats-officedocument.presentationml.slideMaster+xml"/>
  <Override PartName="/ppt/slides/slide41.xml" ContentType="application/vnd.openxmlformats-officedocument.presentationml.slide+xml"/>
  <Override PartName="/ppt/slideLayouts/slideLayout4.xml" ContentType="application/vnd.openxmlformats-officedocument.presentationml.slideLayout+xml"/>
  <Override PartName="/ppt/slides/slide117.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slides/slide127.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136.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146.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12.xml" ContentType="application/vnd.openxmlformats-officedocument.presentationml.slide+xml"/>
  <Override PartName="/ppt/slides/slide13.xml" ContentType="application/vnd.openxmlformats-officedocument.presentationml.slide+xml"/>
  <Override PartName="/ppt/slides/slide122.xml" ContentType="application/vnd.openxmlformats-officedocument.presentationml.slide+xml"/>
  <Override PartName="/ppt/slides/slide23.xml" ContentType="application/vnd.openxmlformats-officedocument.presentationml.slide+xml"/>
  <Override PartName="/ppt/slides/slide1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108.xml" ContentType="application/vnd.openxmlformats-officedocument.presentationml.slide+xml"/>
  <Override PartName="/ppt/slides/slide141.xml" ContentType="application/vnd.openxmlformats-officedocument.presentationml.slide+xml"/>
  <Override PartName="/ppt/slides/slide42.xml" ContentType="application/vnd.openxmlformats-officedocument.presentationml.slide+xml"/>
  <Override PartName="/ppt/slideLayouts/slideLayout5.xml" ContentType="application/vnd.openxmlformats-officedocument.presentationml.slideLayout+xml"/>
  <Override PartName="/ppt/slides/slide118.xml" ContentType="application/vnd.openxmlformats-officedocument.presentationml.slide+xml"/>
  <Override PartName="/ppt/slides/slide51.xml" ContentType="application/vnd.openxmlformats-officedocument.presentationml.slide+xml"/>
  <Override PartName="/ppt/slides/slide19.xml" ContentType="application/vnd.openxmlformats-officedocument.presentationml.slide+xml"/>
  <Override PartName="/ppt/slides/slide128.xml" ContentType="application/vnd.openxmlformats-officedocument.presentationml.slide+xml"/>
  <Override PartName="/ppt/slides/slide61.xml" ContentType="application/vnd.openxmlformats-officedocument.presentationml.slide+xml"/>
  <Override PartName="/ppt/slides/slide29.xml" ContentType="application/vnd.openxmlformats-officedocument.presentationml.slide+xml"/>
  <Override PartName="/ppt/slideLayouts/slideLayout10.xml" ContentType="application/vnd.openxmlformats-officedocument.presentationml.slideLayout+xml"/>
  <Override PartName="/ppt/slides/slide137.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147.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13.xml" ContentType="application/vnd.openxmlformats-officedocument.presentationml.slide+xml"/>
  <Override PartName="/ppt/slides/slide14.xml" ContentType="application/vnd.openxmlformats-officedocument.presentationml.slide+xml"/>
  <Override PartName="/ppt/slides/slide123.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132.xml" ContentType="application/vnd.openxmlformats-officedocument.presentationml.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s/slide109.xml" ContentType="application/vnd.openxmlformats-officedocument.presentationml.slide+xml"/>
  <Override PartName="/ppt/slides/slide142.xml" ContentType="application/vnd.openxmlformats-officedocument.presentationml.slide+xml"/>
  <Override PartName="/ppt/slides/slide43.xml" ContentType="application/vnd.openxmlformats-officedocument.presentationml.slide+xml"/>
  <Override PartName="/ppt/tableStyles.xml" ContentType="application/vnd.openxmlformats-officedocument.presentationml.tableStyles+xml"/>
  <Override PartName="/ppt/slideLayouts/slideLayout6.xml" ContentType="application/vnd.openxmlformats-officedocument.presentationml.slideLayout+xml"/>
  <Override PartName="/ppt/slides/slide119.xml" ContentType="application/vnd.openxmlformats-officedocument.presentationml.slide+xml"/>
  <Override PartName="/ppt/slides/slide52.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ppt/slides/slide138.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148.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4.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slides/slide114.xml" ContentType="application/vnd.openxmlformats-officedocument.presentationml.slide+xml"/>
  <Override PartName="/ppt/slides/slide15.xml" ContentType="application/vnd.openxmlformats-officedocument.presentationml.slide+xml"/>
  <Override PartName="/ppt/slides/slide124.xml" ContentType="application/vnd.openxmlformats-officedocument.presentationml.slide+xml"/>
  <Override PartName="/ppt/slides/slide25.xml" ContentType="application/vnd.openxmlformats-officedocument.presentationml.slide+xml"/>
  <Override PartName="/ppt/slides/slide133.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s/slide143.xml" ContentType="application/vnd.openxmlformats-officedocument.presentationml.slide+xml"/>
  <Override PartName="/ppt/slideLayouts/slideLayout7.xml" ContentType="application/vnd.openxmlformats-officedocument.presentationml.slideLayout+xml"/>
  <Override PartName="/ppt/slides/slide44.xml" ContentType="application/vnd.openxmlformats-officedocument.presentationml.slide+xml"/>
  <Override PartName="/ppt/slides/slide53.xml" ContentType="application/vnd.openxmlformats-officedocument.presentationml.slide+xml"/>
  <Override PartName="/ppt/slides/slide129.xml" ContentType="application/vnd.openxmlformats-officedocument.presentationml.slide+xml"/>
  <Override PartName="/ppt/slides/slide63.xml" ContentType="application/vnd.openxmlformats-officedocument.presentationml.slide+xml"/>
  <Override PartName="/ppt/slides/slide139.xml" ContentType="application/vnd.openxmlformats-officedocument.presentationml.slide+xml"/>
  <Override PartName="/ppt/slides/slide72.xml" ContentType="application/vnd.openxmlformats-officedocument.presentationml.slide+xml"/>
  <Override PartName="/ppt/slides/slide149.xml" ContentType="application/vnd.openxmlformats-officedocument.presentationml.slide+xml"/>
  <Override PartName="/ppt/slides/slide82.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slides/slide115.xml" ContentType="application/vnd.openxmlformats-officedocument.presentationml.slide+xml"/>
  <Override PartName="/ppt/slides/slide16.xml" ContentType="application/vnd.openxmlformats-officedocument.presentationml.slide+xml"/>
  <Override PartName="/ppt/viewProps.xml" ContentType="application/vnd.openxmlformats-officedocument.presentationml.viewProps+xml"/>
  <Override PartName="/ppt/slides/slide125.xml" ContentType="application/vnd.openxmlformats-officedocument.presentationml.slide+xml"/>
  <Default Extension="rels" ContentType="application/vnd.openxmlformats-package.relationships+xml"/>
  <Override PartName="/ppt/slides/slide26.xml" ContentType="application/vnd.openxmlformats-officedocument.presentationml.slide+xml"/>
  <Override PartName="/ppt/slides/slide134.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s/slide144.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110.xml" ContentType="application/vnd.openxmlformats-officedocument.presentationml.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0.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slides/slide116.xml" ContentType="application/vnd.openxmlformats-officedocument.presentationml.slide+xml"/>
  <Override PartName="/ppt/slides/slide17.xml" ContentType="application/vnd.openxmlformats-officedocument.presentationml.slide+xml"/>
  <Override PartName="/ppt/slides/slide126.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s/slide145.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11.xml" ContentType="application/vnd.openxmlformats-officedocument.presentationml.slide+xml"/>
  <Override PartName="/ppt/slides/slide12.xml" ContentType="application/vnd.openxmlformats-officedocument.presentationml.slide+xml"/>
  <Override PartName="/ppt/slides/slide121.xml" ContentType="application/vnd.openxmlformats-officedocument.presentationml.slide+xml"/>
  <Override PartName="/ppt/slides/slide22.xml" ContentType="application/vnd.openxmlformats-officedocument.presentationml.slide+xml"/>
  <Override PartName="/ppt/slides/slide130.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s/slide140.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1"/>
  </p:notesMasterIdLst>
  <p:handoutMasterIdLst>
    <p:handoutMasterId r:id="rId152"/>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540" r:id="rId1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482" autoAdjust="0"/>
  </p:normalViewPr>
  <p:slideViewPr>
    <p:cSldViewPr showGuides="1">
      <p:cViewPr>
        <p:scale>
          <a:sx n="75" d="100"/>
          <a:sy n="75" d="100"/>
        </p:scale>
        <p:origin x="-2672" y="-53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1632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notesMaster" Target="notesMasters/notesMaster1.xml"/><Relationship Id="rId15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printerSettings" Target="printerSettings/printerSettings1.bin"/><Relationship Id="rId154" Type="http://schemas.openxmlformats.org/officeDocument/2006/relationships/commentAuthors" Target="commentAuthors.xml"/><Relationship Id="rId155" Type="http://schemas.openxmlformats.org/officeDocument/2006/relationships/presProps" Target="presProps.xml"/><Relationship Id="rId156" Type="http://schemas.openxmlformats.org/officeDocument/2006/relationships/viewProps" Target="viewProps.xml"/><Relationship Id="rId157" Type="http://schemas.openxmlformats.org/officeDocument/2006/relationships/theme" Target="theme/theme1.xml"/><Relationship Id="rId15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 -2014</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802.11-13-1186r9</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Jul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dirty="0"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a:t>
            </a:r>
            <a:r>
              <a:rPr lang="en-US" altLang="ja-JP" dirty="0" smtClean="0"/>
              <a:t>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smtClean="0"/>
              <a:t>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a:t>
            </a:r>
            <a:r>
              <a:rPr lang="en-US" altLang="ja-JP" dirty="0" smtClean="0"/>
              <a:t>: </a:t>
            </a:r>
            <a:r>
              <a:rPr lang="en-US" altLang="ja-JP" dirty="0" err="1" smtClean="0"/>
              <a:t>Santosh</a:t>
            </a:r>
            <a:r>
              <a:rPr lang="en-US" altLang="ja-JP" dirty="0" smtClean="0"/>
              <a:t> </a:t>
            </a:r>
            <a:r>
              <a:rPr lang="en-US" altLang="ja-JP" dirty="0" smtClean="0"/>
              <a:t>Abraham</a:t>
            </a:r>
          </a:p>
          <a:p>
            <a:r>
              <a:rPr lang="en-US" altLang="ja-JP" dirty="0" smtClean="0"/>
              <a:t>Result</a:t>
            </a:r>
            <a:r>
              <a:rPr lang="en-US" altLang="ja-JP" dirty="0" smtClean="0"/>
              <a:t>: 8/1/0</a:t>
            </a:r>
            <a:endParaRPr lang="en-US" altLang="ja-JP" dirty="0" smtClean="0"/>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533400" y="1981200"/>
          <a:ext cx="8273914" cy="3505200"/>
        </p:xfrm>
        <a:graphic>
          <a:graphicData uri="http://schemas.openxmlformats.org/drawingml/2006/table">
            <a:tbl>
              <a:tblPr firstRow="1" bandRow="1">
                <a:tableStyleId>{5940675A-B579-460E-94D1-54222C63F5DA}</a:tableStyleId>
              </a:tblPr>
              <a:tblGrid>
                <a:gridCol w="1554480"/>
                <a:gridCol w="1554480"/>
                <a:gridCol w="2055994"/>
                <a:gridCol w="1554480"/>
                <a:gridCol w="1554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numbers</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a:t>
                      </a:r>
                      <a:endParaRPr kumimoji="1" lang="ja-JP" altLang="en-US" dirty="0" smtClean="0"/>
                    </a:p>
                  </a:txBody>
                  <a:tcPr/>
                </a:tc>
                <a:tc>
                  <a:txBody>
                    <a:bodyPr/>
                    <a:lstStyle/>
                    <a:p>
                      <a:r>
                        <a:rPr kumimoji="1" lang="en-US" altLang="ja-JP" dirty="0" smtClean="0"/>
                        <a:t>#123</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4285</TotalTime>
  <Words>13231</Words>
  <Application>Microsoft Macintosh PowerPoint</Application>
  <PresentationFormat>画面に合わせる (4:3)</PresentationFormat>
  <Paragraphs>2009</Paragraphs>
  <Slides>149</Slides>
  <Notes>12</Notes>
  <HiddenSlides>75</HiddenSlides>
  <MMClips>0</MMClips>
  <ScaleCrop>false</ScaleCrop>
  <HeadingPairs>
    <vt:vector size="4" baseType="variant">
      <vt:variant>
        <vt:lpstr>デザイン テンプレート</vt:lpstr>
      </vt:variant>
      <vt:variant>
        <vt:i4>1</vt:i4>
      </vt:variant>
      <vt:variant>
        <vt:lpstr>スライド タイトル</vt:lpstr>
      </vt:variant>
      <vt:variant>
        <vt:i4>149</vt:i4>
      </vt:variant>
    </vt:vector>
  </HeadingPairs>
  <TitlesOfParts>
    <vt:vector size="150"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722</cp:revision>
  <cp:lastPrinted>1998-02-10T13:28:06Z</cp:lastPrinted>
  <dcterms:created xsi:type="dcterms:W3CDTF">2014-09-18T11:40:32Z</dcterms:created>
  <dcterms:modified xsi:type="dcterms:W3CDTF">2014-09-18T12:42:16Z</dcterms:modified>
  <cp:category/>
</cp:coreProperties>
</file>