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5" r:id="rId2"/>
    <p:sldId id="296" r:id="rId3"/>
    <p:sldId id="297" r:id="rId4"/>
    <p:sldId id="299" r:id="rId5"/>
    <p:sldId id="303" r:id="rId6"/>
    <p:sldId id="301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99CCFF"/>
    <a:srgbClr val="66FF99"/>
    <a:srgbClr val="FF33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88" autoAdjust="0"/>
    <p:restoredTop sz="94659" autoAdjust="0"/>
  </p:normalViewPr>
  <p:slideViewPr>
    <p:cSldViewPr>
      <p:cViewPr varScale="1">
        <p:scale>
          <a:sx n="50" d="100"/>
          <a:sy n="50" d="100"/>
        </p:scale>
        <p:origin x="-186" y="-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24" y="390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802.11-06/1560r1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Matthew Fischer (Broadcom)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0327F6D-6BED-47BF-94C5-5D1FBF797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66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802.11-06/1560r1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2006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Matthew Fischer (Broadcom)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E812B79-8528-4777-A4DF-19E15476A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16407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92AC053-8BFA-4FF4-8B5A-5332AD0B1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67B4FF7-C279-4157-8C3F-BBC793015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B4E0C4-469D-441A-AD53-3066FCCE1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FB57A7-45DD-4B7F-8EF5-82A19C909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392058E-C99D-4C72-8EB6-4E1059F1C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4426E09-725D-4934-A96A-1F827AD02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C7E0EC-48E4-4506-868C-CC003E861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90F1EA-9367-4D96-9B34-FED93D974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3ED263-403A-4F38-931E-307630065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7E0078D-A59A-46BB-8866-5AD10ECA6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75AD1AC-5791-4ADE-9734-2C630AD5A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>
                <a:latin typeface="Times New Roman" pitchFamily="18" charset="0"/>
              </a:defRPr>
            </a:lvl1pPr>
          </a:lstStyle>
          <a:p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54EBB73-0A65-4394-9BC5-2702EDBF9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802.11-13/0882r0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13/19-13-0081-00-0000-july-2013-opening-report.ppt" TargetMode="External"/><Relationship Id="rId2" Type="http://schemas.openxmlformats.org/officeDocument/2006/relationships/hyperlink" Target="https://mentor.ieee.org/802.19/dcn/13/19-13-0083-01-0001-tg1-opening-report-for-july-2013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July 802.19 </a:t>
            </a:r>
            <a:r>
              <a:rPr lang="en-US" dirty="0" smtClean="0"/>
              <a:t>Liaison 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2013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685800" y="16764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2013-07-17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/>
        </p:nvGraphicFramePr>
        <p:xfrm>
          <a:off x="522288" y="2278063"/>
          <a:ext cx="7664450" cy="2671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Document" r:id="rId3" imgW="8262143" imgH="2875827" progId="Word.Document.8">
                  <p:embed/>
                </p:oleObj>
              </mc:Choice>
              <mc:Fallback>
                <p:oleObj name="Document" r:id="rId3" imgW="8262143" imgH="287582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278063"/>
                        <a:ext cx="7664450" cy="2671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July 802.19 </a:t>
            </a:r>
            <a:r>
              <a:rPr lang="en-US" dirty="0" smtClean="0"/>
              <a:t>liaison report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July 2013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802.19 </a:t>
            </a:r>
            <a:r>
              <a:rPr lang="en-US" dirty="0" smtClean="0"/>
              <a:t>July </a:t>
            </a:r>
            <a:r>
              <a:rPr lang="en-US" dirty="0" smtClean="0"/>
              <a:t>Meeting </a:t>
            </a:r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Working Group</a:t>
            </a:r>
          </a:p>
          <a:p>
            <a:pPr lvl="1"/>
            <a:r>
              <a:rPr lang="en-US" sz="2400" dirty="0"/>
              <a:t>Review PARs under consideration</a:t>
            </a:r>
            <a:endParaRPr lang="en-US" dirty="0"/>
          </a:p>
          <a:p>
            <a:r>
              <a:rPr lang="en-US" sz="2800" dirty="0"/>
              <a:t>Task Group 1 – TVWS Coexistence</a:t>
            </a:r>
          </a:p>
          <a:p>
            <a:pPr lvl="1"/>
            <a:r>
              <a:rPr lang="en-US" sz="2400" dirty="0"/>
              <a:t>Complete first recirculation ballot comment resolution</a:t>
            </a:r>
          </a:p>
          <a:p>
            <a:pPr lvl="1"/>
            <a:r>
              <a:rPr lang="en-US" sz="2400" dirty="0"/>
              <a:t>Begin second WG recirculation after the meeting</a:t>
            </a:r>
          </a:p>
          <a:p>
            <a:pPr lvl="1"/>
            <a:r>
              <a:rPr lang="en-US" sz="2400" dirty="0"/>
              <a:t>Present </a:t>
            </a:r>
            <a:r>
              <a:rPr lang="en-US" sz="2400" b="1" i="1" dirty="0"/>
              <a:t>Overview of IEEE 802.19.1 </a:t>
            </a:r>
            <a:r>
              <a:rPr lang="en-US" sz="2400" dirty="0"/>
              <a:t>to ITU members at the Tuesday AM2 meeting on “Spectrum Sharing and White Space Standardization within IEEE 802 to Bridge the Digital Divide”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July 2013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802.19.1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eaLnBrk="1" hangingPunct="1"/>
            <a:r>
              <a:rPr lang="fi-FI" sz="2600" dirty="0" smtClean="0"/>
              <a:t>Targeted TG1 Timeline:</a:t>
            </a:r>
          </a:p>
          <a:p>
            <a:pPr lvl="1"/>
            <a:r>
              <a:rPr lang="en-GB" dirty="0"/>
              <a:t>Second Working Group Letter Ballot: October 2012</a:t>
            </a:r>
          </a:p>
          <a:p>
            <a:pPr lvl="1"/>
            <a:r>
              <a:rPr lang="en-GB" dirty="0"/>
              <a:t>1</a:t>
            </a:r>
            <a:r>
              <a:rPr lang="en-GB" baseline="30000" dirty="0"/>
              <a:t>st</a:t>
            </a:r>
            <a:r>
              <a:rPr lang="en-GB" dirty="0"/>
              <a:t> Recirculation Letter Ballot: April 2013</a:t>
            </a:r>
          </a:p>
          <a:p>
            <a:pPr lvl="1"/>
            <a:r>
              <a:rPr lang="en-GB" dirty="0"/>
              <a:t>2</a:t>
            </a:r>
            <a:r>
              <a:rPr lang="en-GB" baseline="30000" dirty="0"/>
              <a:t>nd</a:t>
            </a:r>
            <a:r>
              <a:rPr lang="en-GB" dirty="0"/>
              <a:t> Recirculation Letter Ballot: August 2013</a:t>
            </a:r>
          </a:p>
          <a:p>
            <a:pPr lvl="1"/>
            <a:r>
              <a:rPr lang="en-GB" dirty="0"/>
              <a:t>Form Sponsor Ballot Pool: August 2013</a:t>
            </a:r>
          </a:p>
          <a:p>
            <a:pPr lvl="1"/>
            <a:r>
              <a:rPr lang="en-GB" altLang="ko-KR" dirty="0"/>
              <a:t>3</a:t>
            </a:r>
            <a:r>
              <a:rPr lang="en-GB" altLang="ko-KR" baseline="30000" dirty="0"/>
              <a:t>rd</a:t>
            </a:r>
            <a:r>
              <a:rPr lang="en-GB" altLang="ko-KR" dirty="0"/>
              <a:t> Recirculation Letter Ballot: October 2013</a:t>
            </a:r>
          </a:p>
          <a:p>
            <a:pPr lvl="1"/>
            <a:r>
              <a:rPr lang="en-GB" dirty="0"/>
              <a:t>Initial Sponsor Ballot: November 2013</a:t>
            </a:r>
          </a:p>
          <a:p>
            <a:pPr lvl="1"/>
            <a:r>
              <a:rPr lang="en-GB" dirty="0"/>
              <a:t>Recirculation Sponsor Ballot: March 2014</a:t>
            </a:r>
          </a:p>
          <a:p>
            <a:pPr lvl="1"/>
            <a:r>
              <a:rPr lang="en-GB" dirty="0"/>
              <a:t>Final WG/EC Approval: July 2014</a:t>
            </a:r>
          </a:p>
          <a:p>
            <a:pPr lvl="1"/>
            <a:r>
              <a:rPr lang="en-GB" dirty="0" err="1"/>
              <a:t>RevCom</a:t>
            </a:r>
            <a:r>
              <a:rPr lang="en-GB" dirty="0"/>
              <a:t>/Standards Board Approval: September 2014</a:t>
            </a:r>
            <a:endParaRPr lang="en-GB" altLang="ja-JP" dirty="0">
              <a:ea typeface="MS PGothic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July 2013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July 2013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14400"/>
            <a:ext cx="8081963" cy="540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mentor.ieee.org/802.19/dcn/13/19-13-0083-01-0001-tg1-opening-report-for-july-2013.pptx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mentor.ieee.org/802.19/dcn/13/19-13-0081-00-0000-july-2013-opening-report.ppt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July 2013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21587</TotalTime>
  <Words>200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Document</vt:lpstr>
      <vt:lpstr>July 802.19 Liaison Report</vt:lpstr>
      <vt:lpstr>Abstract</vt:lpstr>
      <vt:lpstr>802.19 July Meeting Plan</vt:lpstr>
      <vt:lpstr>802.19.1 Timeline</vt:lpstr>
      <vt:lpstr>PowerPoint Presentation</vt:lpstr>
      <vt:lpstr>References</vt:lpstr>
    </vt:vector>
  </TitlesOfParts>
  <Company>Intel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802.19 Liaison Report</dc:title>
  <dc:creator>Eldad Perahia</dc:creator>
  <cp:keywords>November 2011</cp:keywords>
  <cp:lastModifiedBy>Eldad Perahia</cp:lastModifiedBy>
  <cp:revision>835</cp:revision>
  <cp:lastPrinted>1998-02-10T13:28:06Z</cp:lastPrinted>
  <dcterms:created xsi:type="dcterms:W3CDTF">2006-05-16T19:53:05Z</dcterms:created>
  <dcterms:modified xsi:type="dcterms:W3CDTF">2013-07-16T16:00:17Z</dcterms:modified>
</cp:coreProperties>
</file>