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62" r:id="rId5"/>
    <p:sldId id="269" r:id="rId6"/>
    <p:sldId id="277" r:id="rId7"/>
    <p:sldId id="273" r:id="rId8"/>
    <p:sldId id="278" r:id="rId9"/>
    <p:sldId id="279" r:id="rId10"/>
    <p:sldId id="280" r:id="rId11"/>
    <p:sldId id="27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14" y="18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22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11.04.2013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dirty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8177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 dirty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33000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11-13/414r0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 dirty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April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STA Optimized Link </a:t>
            </a:r>
            <a:r>
              <a:rPr lang="en-GB" dirty="0"/>
              <a:t>S</a:t>
            </a:r>
            <a:r>
              <a:rPr lang="en-GB" dirty="0" smtClean="0"/>
              <a:t>etup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2013-04-11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084371"/>
              </p:ext>
            </p:extLst>
          </p:nvPr>
        </p:nvGraphicFramePr>
        <p:xfrm>
          <a:off x="517525" y="2466380"/>
          <a:ext cx="8077200" cy="269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4" imgW="8237952" imgH="2756726" progId="Word.Document.8">
                  <p:embed/>
                </p:oleObj>
              </mc:Choice>
              <mc:Fallback>
                <p:oleObj name="Document" r:id="rId4" imgW="8237952" imgH="27567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466380"/>
                        <a:ext cx="8077200" cy="2690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Operation in power save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670176" cy="4113213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/>
              <a:t>The power saving STA triggers the </a:t>
            </a:r>
            <a:r>
              <a:rPr lang="fi-FI" dirty="0" smtClean="0"/>
              <a:t>response frame transmission with Link setup comeback request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The last </a:t>
            </a:r>
            <a:r>
              <a:rPr lang="fi-FI" dirty="0"/>
              <a:t>response </a:t>
            </a:r>
            <a:r>
              <a:rPr lang="fi-FI" dirty="0" smtClean="0"/>
              <a:t>frame indicates that the terminal may return to Doze state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2013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328084" y="2227325"/>
            <a:ext cx="0" cy="35283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824028" y="5755717"/>
            <a:ext cx="10081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280412" y="2227325"/>
            <a:ext cx="0" cy="35283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776356" y="5755717"/>
            <a:ext cx="10081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328084" y="2358753"/>
            <a:ext cx="2952328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688124" y="2142729"/>
            <a:ext cx="1861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Authentication request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5364088" y="3592761"/>
            <a:ext cx="2916324" cy="196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580112" y="3429000"/>
            <a:ext cx="1927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Authentication response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328084" y="4077072"/>
            <a:ext cx="2952328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5328084" y="5353287"/>
            <a:ext cx="2952328" cy="196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707194" y="5209455"/>
            <a:ext cx="1709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Association response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73785" y="3861048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Association request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24844" y="575571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STA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56376" y="573325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AP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5220072" y="2351783"/>
            <a:ext cx="0" cy="9628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211960" y="254080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/>
                </a:solidFill>
              </a:rPr>
              <a:t>Comeback delay 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H="1">
            <a:off x="5220072" y="4149080"/>
            <a:ext cx="2716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211960" y="422108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/>
                </a:solidFill>
              </a:rPr>
              <a:t>Comeback delay 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5364088" y="3200388"/>
            <a:ext cx="2916324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724128" y="2984364"/>
            <a:ext cx="23310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Link setup comeback request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5358184" y="5095056"/>
            <a:ext cx="2941960" cy="1538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652120" y="4869160"/>
            <a:ext cx="23310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Link setup comeback request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77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/>
              <a:t>The presentation describes means to enable the terminal to operate in power save during the link </a:t>
            </a:r>
            <a:r>
              <a:rPr lang="en-GB" dirty="0" smtClean="0"/>
              <a:t>setup </a:t>
            </a: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GAS Query requests the Comeback delays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Gas Query may provide delays also for legacy link setup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link setup responses are transmitted to power saving after the STA has transmitted Link setup comeback request frame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STA indicates does it operate in power save mode during the link setup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12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April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802.11ai enhances the link setup. The enhanced link setup is fast and reduces the number of setup frames.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802.11ai has not considered whether the terminal needs to operate in Awake state during the </a:t>
            </a:r>
            <a:r>
              <a:rPr lang="en-GB" dirty="0"/>
              <a:t>link </a:t>
            </a:r>
            <a:r>
              <a:rPr lang="en-GB" dirty="0" smtClean="0"/>
              <a:t>setup.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describes means to enable the terminal to operate in power save during the link setup.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possibility to operate in power save simplifies terminal implementation and improves battery lifetime.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Motivation, </a:t>
            </a:r>
            <a:r>
              <a:rPr lang="fi-FI" dirty="0"/>
              <a:t>challenges </a:t>
            </a:r>
            <a:r>
              <a:rPr lang="fi-FI" dirty="0" smtClean="0"/>
              <a:t>of the terminal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Mobile terminals have typically many radios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Each radio operates according to its standard </a:t>
            </a:r>
          </a:p>
          <a:p>
            <a:pPr lvl="2">
              <a:buFont typeface="Arial" pitchFamily="34" charset="0"/>
              <a:buChar char="•"/>
            </a:pPr>
            <a:r>
              <a:rPr lang="fi-FI" dirty="0"/>
              <a:t>M</a:t>
            </a:r>
            <a:r>
              <a:rPr lang="fi-FI" dirty="0" smtClean="0"/>
              <a:t>ultiple radios may use the same antenna. This prevents the simultaneous operation of the radios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WLAN radio may </a:t>
            </a:r>
            <a:r>
              <a:rPr lang="fi-FI" dirty="0"/>
              <a:t>concurrently operate in </a:t>
            </a:r>
            <a:r>
              <a:rPr lang="fi-FI" dirty="0" smtClean="0"/>
              <a:t>multiple topologies, i.e. </a:t>
            </a:r>
            <a:r>
              <a:rPr lang="fi-FI" dirty="0"/>
              <a:t>i</a:t>
            </a:r>
            <a:r>
              <a:rPr lang="fi-FI" dirty="0" smtClean="0"/>
              <a:t>n IBSS and in BSS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Different BSSs may operate in different channels and </a:t>
            </a:r>
            <a:r>
              <a:rPr lang="fi-FI" dirty="0"/>
              <a:t>single radio </a:t>
            </a:r>
            <a:r>
              <a:rPr lang="fi-FI" dirty="0" smtClean="0"/>
              <a:t>is not capable to simultaneous operate in multiple channels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implementation must satisfy the requirements of each radio and topology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standards should avoid unncessary requirements for the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85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April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Recap, link setup signaling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Currently, the AP and the terminal transmit over 20 frames at the link setup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link setup delay depends on </a:t>
            </a:r>
            <a:r>
              <a:rPr lang="en-GB" dirty="0"/>
              <a:t>the round-trip delay </a:t>
            </a:r>
            <a:r>
              <a:rPr lang="en-GB" dirty="0" smtClean="0"/>
              <a:t>and the implementations </a:t>
            </a:r>
            <a:r>
              <a:rPr lang="en-GB" dirty="0"/>
              <a:t>of the </a:t>
            </a:r>
            <a:r>
              <a:rPr lang="en-GB" dirty="0" smtClean="0"/>
              <a:t>AP and the authentication server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802.11ai targets to transmit four (4) frames or burst of frames at the link setup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delay between transmitted frames may increase, because each frame may carry more information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total link setup time is shortened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STA optimized 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terminal operation in Awake State should be minimized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The terminal </a:t>
            </a:r>
            <a:r>
              <a:rPr lang="fi-FI" dirty="0" smtClean="0"/>
              <a:t>may operate in Doze state and operate in Awake State only to </a:t>
            </a:r>
            <a:r>
              <a:rPr lang="fi-FI" dirty="0"/>
              <a:t>receive the </a:t>
            </a:r>
            <a:r>
              <a:rPr lang="fi-FI" dirty="0" smtClean="0"/>
              <a:t>responses from the AP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2013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627784" y="3870920"/>
            <a:ext cx="0" cy="25190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123728" y="6389987"/>
            <a:ext cx="10081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580112" y="3933056"/>
            <a:ext cx="0" cy="24569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5076056" y="6389987"/>
            <a:ext cx="10081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627784" y="4024809"/>
            <a:ext cx="2952328" cy="1242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915816" y="3789040"/>
            <a:ext cx="1861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Authentication request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5652120" y="4149080"/>
            <a:ext cx="216024" cy="0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5760132" y="4149080"/>
            <a:ext cx="0" cy="57606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652120" y="4725144"/>
            <a:ext cx="216024" cy="0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868144" y="4129916"/>
            <a:ext cx="183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>
                <a:solidFill>
                  <a:schemeClr val="tx1"/>
                </a:solidFill>
              </a:rPr>
              <a:t>Processing delay of the AP</a:t>
            </a:r>
            <a:r>
              <a:rPr lang="fi-FI" sz="14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2627784" y="4735017"/>
            <a:ext cx="2952328" cy="196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951068" y="4561383"/>
            <a:ext cx="1927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Authentication response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2627784" y="5309867"/>
            <a:ext cx="2952328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2627784" y="6001544"/>
            <a:ext cx="2952328" cy="196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006894" y="5847655"/>
            <a:ext cx="1709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Association response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3485" y="5085184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Association request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67744" y="632209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tx1"/>
                </a:solidFill>
              </a:rPr>
              <a:t>STA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20072" y="630932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tx1"/>
                </a:solidFill>
              </a:rPr>
              <a:t>AP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15616" y="4563705"/>
            <a:ext cx="15121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tx1"/>
                </a:solidFill>
              </a:rPr>
              <a:t>P</a:t>
            </a:r>
            <a:r>
              <a:rPr lang="fi-FI" sz="1400" b="1" dirty="0" smtClean="0">
                <a:solidFill>
                  <a:schemeClr val="tx1"/>
                </a:solidFill>
              </a:rPr>
              <a:t>rocessing delay of the STA.</a:t>
            </a:r>
          </a:p>
          <a:p>
            <a:r>
              <a:rPr lang="fi-FI" sz="1400" b="1" dirty="0" smtClean="0">
                <a:solidFill>
                  <a:schemeClr val="tx1"/>
                </a:solidFill>
              </a:rPr>
              <a:t>No frames are expected from the AP</a:t>
            </a:r>
            <a:r>
              <a:rPr lang="fi-FI" sz="1400" b="1" dirty="0">
                <a:solidFill>
                  <a:schemeClr val="tx1"/>
                </a:solidFill>
              </a:rPr>
              <a:t>.</a:t>
            </a:r>
            <a:endParaRPr lang="fi-FI" sz="1400" b="1" dirty="0" smtClean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68144" y="5552355"/>
            <a:ext cx="183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>
                <a:solidFill>
                  <a:schemeClr val="tx1"/>
                </a:solidFill>
              </a:rPr>
              <a:t>Processing delay of the AP</a:t>
            </a:r>
            <a:r>
              <a:rPr lang="fi-FI" sz="14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5652120" y="5559623"/>
            <a:ext cx="216024" cy="0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5760132" y="5559623"/>
            <a:ext cx="0" cy="441920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5652120" y="5991671"/>
            <a:ext cx="216024" cy="0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2339752" y="5013176"/>
            <a:ext cx="216024" cy="0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2447628" y="5021835"/>
            <a:ext cx="0" cy="277339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339752" y="5301208"/>
            <a:ext cx="216024" cy="0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5580112" y="4041068"/>
            <a:ext cx="360040" cy="792088"/>
          </a:xfrm>
          <a:prstGeom prst="ellipse">
            <a:avLst/>
          </a:prstGeom>
          <a:solidFill>
            <a:srgbClr val="00B8FF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580112" y="5417879"/>
            <a:ext cx="360040" cy="657696"/>
          </a:xfrm>
          <a:prstGeom prst="ellipse">
            <a:avLst/>
          </a:prstGeom>
          <a:solidFill>
            <a:srgbClr val="00B8FF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 flipV="1">
            <a:off x="5940152" y="4726360"/>
            <a:ext cx="432048" cy="1067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5940152" y="5161521"/>
            <a:ext cx="432049" cy="3526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300192" y="4634552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>
                <a:solidFill>
                  <a:srgbClr val="00B050"/>
                </a:solidFill>
              </a:rPr>
              <a:t>Terminal need not operate in Awake State during these delays.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81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Operations to enable the power save during the 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The terminal needs to know when the AP is able to transmit the responses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terminal should not try to obtain information before the AP is ready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</a:t>
            </a:r>
            <a:r>
              <a:rPr lang="fi-FI" dirty="0" smtClean="0"/>
              <a:t>he power saving STA indicates when it is available to receive the responses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terminal controls when the AP may transmit the responses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654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GAS </a:t>
            </a:r>
            <a:r>
              <a:rPr lang="fi-FI" dirty="0" smtClean="0"/>
              <a:t>Query to provide information when AP ready transmit the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981200"/>
            <a:ext cx="4464496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GAS request requests the Comeback delays of the </a:t>
            </a:r>
            <a:r>
              <a:rPr lang="fi-FI" dirty="0" smtClean="0"/>
              <a:t>AP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GAS response provides </a:t>
            </a:r>
            <a:r>
              <a:rPr lang="fi-FI" dirty="0" smtClean="0"/>
              <a:t>Comeback </a:t>
            </a:r>
            <a:r>
              <a:rPr lang="fi-FI" dirty="0"/>
              <a:t>delay 1 and Comeback delay </a:t>
            </a:r>
            <a:r>
              <a:rPr lang="fi-FI" dirty="0" smtClean="0"/>
              <a:t>2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The GAS Query </a:t>
            </a:r>
            <a:r>
              <a:rPr lang="fi-FI" dirty="0" smtClean="0"/>
              <a:t>may also </a:t>
            </a:r>
            <a:r>
              <a:rPr lang="fi-FI" dirty="0" smtClean="0"/>
              <a:t>provide the delays of legacy </a:t>
            </a:r>
            <a:r>
              <a:rPr lang="fi-FI" dirty="0"/>
              <a:t>link </a:t>
            </a:r>
            <a:r>
              <a:rPr lang="fi-FI" dirty="0" smtClean="0"/>
              <a:t>setup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link setup time may be used as criteria to select AP for association</a:t>
            </a:r>
            <a:endParaRPr lang="fi-FI" dirty="0"/>
          </a:p>
          <a:p>
            <a:pPr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2013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328084" y="2227325"/>
            <a:ext cx="0" cy="35283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824028" y="5755717"/>
            <a:ext cx="10081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280412" y="2227325"/>
            <a:ext cx="0" cy="35283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776356" y="5755717"/>
            <a:ext cx="10081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328084" y="3019413"/>
            <a:ext cx="2952328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688124" y="2803389"/>
            <a:ext cx="1861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Authentication request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328084" y="2247070"/>
            <a:ext cx="2952328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688124" y="2011301"/>
            <a:ext cx="1152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GAS.request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5328084" y="2587365"/>
            <a:ext cx="2952328" cy="196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651368" y="2433476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GAS.response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5328084" y="3821374"/>
            <a:ext cx="2952328" cy="196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651368" y="3667485"/>
            <a:ext cx="1927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Authentication response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5328084" y="4675597"/>
            <a:ext cx="2952328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5328084" y="5477558"/>
            <a:ext cx="2952328" cy="196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707194" y="5323669"/>
            <a:ext cx="1709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Association response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73785" y="4459573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Association request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24844" y="575571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STA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56376" y="573325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AP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5220072" y="3012443"/>
            <a:ext cx="0" cy="9628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211960" y="3216273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/>
                </a:solidFill>
              </a:rPr>
              <a:t>Comeback delay 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5222788" y="4675597"/>
            <a:ext cx="0" cy="9628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4211960" y="4860449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/>
                </a:solidFill>
              </a:rPr>
              <a:t>Comeback delay 2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8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U-APSD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Unscheduled APSD is </a:t>
            </a:r>
            <a:r>
              <a:rPr lang="fi-FI" dirty="0"/>
              <a:t>typically </a:t>
            </a:r>
            <a:r>
              <a:rPr lang="fi-FI" dirty="0" smtClean="0"/>
              <a:t>used for power save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AP may transmit frames to the power saving STA after it has received an indication / a trigger frame from the STA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trigger frame ensures that the power saving STA is available to receive frames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When AP desires to stop frames transmission it transmits a frame with EOSP field set to 1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When terminal receives this frame it knows that AP will not transmit more frames before new service period triggering 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AP transmits frames immediatedly to active </a:t>
            </a:r>
            <a:r>
              <a:rPr lang="fi-FI" dirty="0"/>
              <a:t>mode </a:t>
            </a:r>
            <a:r>
              <a:rPr lang="fi-FI" dirty="0" smtClean="0"/>
              <a:t>STA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STA is available to receive at all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307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Indicating the operation in power save mode at the 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The STA sets the Power Management field to 1 in Authentication request frame to indicate that it operates in power save mode during the link setup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This is the same operation as in unscheduled APSD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When the STA is in active mode, the AP transmits the response frames as soon as possible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When the STA is in power save mode, the Link setup comeback requests are used as shown in the next slide</a:t>
            </a:r>
          </a:p>
          <a:p>
            <a:pPr marL="457200" indent="-457200"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8233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9236</TotalTime>
  <Words>901</Words>
  <Application>Microsoft Office PowerPoint</Application>
  <PresentationFormat>On-screen Show (4:3)</PresentationFormat>
  <Paragraphs>134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STA Optimized Link Setup</vt:lpstr>
      <vt:lpstr>Abstract</vt:lpstr>
      <vt:lpstr>Motivation, challenges of the terminal implementation</vt:lpstr>
      <vt:lpstr>Recap, link setup signaling</vt:lpstr>
      <vt:lpstr>STA optimized link setup</vt:lpstr>
      <vt:lpstr>Operations to enable the power save during the link setup</vt:lpstr>
      <vt:lpstr>GAS Query to provide information when AP ready transmit the response</vt:lpstr>
      <vt:lpstr>Recap, U-APSD principles</vt:lpstr>
      <vt:lpstr>Indicating the operation in power save mode at the link setup</vt:lpstr>
      <vt:lpstr>Operation in power save </vt:lpstr>
      <vt:lpstr>Summary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Optimized Link Setup</dc:title>
  <dc:creator>Kneckt Jarkko (Nokia-NRC/Helsinki)</dc:creator>
  <cp:lastModifiedBy>Kneckt Jarkko (Nokia-NRC/Helsinki)</cp:lastModifiedBy>
  <cp:revision>86</cp:revision>
  <cp:lastPrinted>1601-01-01T00:00:00Z</cp:lastPrinted>
  <dcterms:created xsi:type="dcterms:W3CDTF">2013-03-26T09:03:38Z</dcterms:created>
  <dcterms:modified xsi:type="dcterms:W3CDTF">2013-04-12T12:45:14Z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21608004-8c30-41ff-883f-27a04da33232</vt:lpwstr>
  </property>
  <property fmtid="{D5CDD505-2E9C-101B-9397-08002B2CF9AE}" pid="3" name="NokiaConfidentiality">
    <vt:lpwstr>Public</vt:lpwstr>
  </property>
</Properties>
</file>