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86475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802.11-13/0408r1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2013 802.11 WG plenary meetings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smtClean="0"/>
              <a:t>R1 – </a:t>
            </a:r>
            <a:r>
              <a:rPr lang="en-US" b="0" dirty="0" err="1" smtClean="0"/>
              <a:t>wednesday</a:t>
            </a:r>
            <a:r>
              <a:rPr lang="en-US" b="0" dirty="0" smtClean="0"/>
              <a:t> plenary </a:t>
            </a:r>
            <a:r>
              <a:rPr lang="en-US" b="0" smtClean="0"/>
              <a:t>motion results added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Having approved comment resolutions for all of the comments received from LB195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D4.0, as contained in document 11-12/1017r45</a:t>
            </a:r>
          </a:p>
          <a:p>
            <a:r>
              <a:rPr lang="en-US" sz="1800" dirty="0" smtClean="0"/>
              <a:t>Instruct the editor to prepare Draft 5.0 incorporating these resolutions and,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 Rich Kennedy on behalf of the task group.</a:t>
            </a:r>
          </a:p>
          <a:p>
            <a:r>
              <a:rPr lang="en-GB" sz="1800" dirty="0" smtClean="0"/>
              <a:t>Result</a:t>
            </a:r>
            <a:r>
              <a:rPr lang="en-GB" sz="1800" dirty="0" smtClean="0"/>
              <a:t>: 95,0,1 - passes</a:t>
            </a:r>
            <a:endParaRPr lang="en-GB" sz="1800" dirty="0" smtClean="0"/>
          </a:p>
          <a:p>
            <a:endParaRPr lang="en-GB" sz="2000" dirty="0" smtClean="0"/>
          </a:p>
          <a:p>
            <a:r>
              <a:rPr lang="en-GB" sz="1800" dirty="0" smtClean="0"/>
              <a:t>TG vote: </a:t>
            </a:r>
          </a:p>
          <a:p>
            <a:r>
              <a:rPr lang="en-GB" sz="1800" dirty="0" smtClean="0"/>
              <a:t>Moved by: Peter Ecclesine, Seconded by: </a:t>
            </a:r>
            <a:r>
              <a:rPr lang="en-GB" sz="1800" dirty="0" err="1" smtClean="0"/>
              <a:t>Yongho</a:t>
            </a:r>
            <a:r>
              <a:rPr lang="en-GB" sz="1800" dirty="0" smtClean="0"/>
              <a:t> </a:t>
            </a:r>
            <a:r>
              <a:rPr lang="en-GB" sz="1800" dirty="0" err="1" smtClean="0"/>
              <a:t>Seok</a:t>
            </a:r>
            <a:r>
              <a:rPr lang="en-GB" sz="1800" dirty="0" smtClean="0"/>
              <a:t>, Vote:7/0/0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EE704E1-D574-4048-BCB0-490AA52AC9F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9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76030</TotalTime>
  <Words>180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Document</vt:lpstr>
      <vt:lpstr>802.11 May 2013 Motions</vt:lpstr>
      <vt:lpstr>Abstract</vt:lpstr>
      <vt:lpstr>TGaf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1355</cp:revision>
  <cp:lastPrinted>1998-02-10T13:28:06Z</cp:lastPrinted>
  <dcterms:created xsi:type="dcterms:W3CDTF">1998-02-10T13:07:52Z</dcterms:created>
  <dcterms:modified xsi:type="dcterms:W3CDTF">2013-05-15T21:02:36Z</dcterms:modified>
</cp:coreProperties>
</file>