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48" r:id="rId2"/>
    <p:sldId id="459" r:id="rId3"/>
    <p:sldId id="470" r:id="rId4"/>
    <p:sldId id="475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19" autoAdjust="0"/>
    <p:restoredTop sz="94761" autoAdjust="0"/>
  </p:normalViewPr>
  <p:slideViewPr>
    <p:cSldViewPr>
      <p:cViewPr varScale="1">
        <p:scale>
          <a:sx n="75" d="100"/>
          <a:sy n="75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2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802.11-13/0380r0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2013-03-21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5362" name="Document" r:id="rId3" imgW="8242697" imgH="2550871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TGaj March 2013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Closing Report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Task Group documents reviewed: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Usage model, 12/1245r2,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13/292r0, </a:t>
            </a:r>
            <a:r>
              <a:rPr lang="en-US" dirty="0" smtClean="0"/>
              <a:t>Backward compatibility of 11aj with 11ad, Carlos Cordeiro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13/0177r1</a:t>
            </a:r>
            <a:r>
              <a:rPr lang="en-US" dirty="0" smtClean="0"/>
              <a:t>, Proposal of </a:t>
            </a:r>
            <a:r>
              <a:rPr lang="en-US" dirty="0" err="1" smtClean="0"/>
              <a:t>RoF</a:t>
            </a:r>
            <a:r>
              <a:rPr lang="en-US" dirty="0" smtClean="0"/>
              <a:t> Extension Link Backhaul for Category 4</a:t>
            </a:r>
            <a:r>
              <a:rPr lang="en-US" dirty="0" smtClean="0"/>
              <a:t>, </a:t>
            </a:r>
            <a:r>
              <a:rPr lang="en-US" dirty="0" err="1" smtClean="0"/>
              <a:t>Hiroyo</a:t>
            </a:r>
            <a:r>
              <a:rPr lang="en-US" dirty="0" smtClean="0"/>
              <a:t> Ogawa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to approve TG Usage model, Functional Requirement, Evaluation Methodology, Selection Procedure baseline document</a:t>
            </a:r>
          </a:p>
          <a:p>
            <a:r>
              <a:rPr lang="en-US" dirty="0" smtClean="0"/>
              <a:t>Continue to develop channel model for 45GHz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19:00-20:00 ET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90282</TotalTime>
  <Words>120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Slide 1</vt:lpstr>
      <vt:lpstr>Work Completed</vt:lpstr>
      <vt:lpstr>Goals for April</vt:lpstr>
      <vt:lpstr>Conference call times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3058</cp:revision>
  <cp:lastPrinted>1998-02-10T13:28:06Z</cp:lastPrinted>
  <dcterms:created xsi:type="dcterms:W3CDTF">2007-04-17T18:10:23Z</dcterms:created>
  <dcterms:modified xsi:type="dcterms:W3CDTF">2013-03-21T19:05:49Z</dcterms:modified>
</cp:coreProperties>
</file>