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>
        <p:scale>
          <a:sx n="100" d="100"/>
          <a:sy n="100" d="100"/>
        </p:scale>
        <p:origin x="-384" y="-2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0374r1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TGak</a:t>
            </a:r>
            <a:r>
              <a:rPr lang="en-GB" dirty="0" smtClean="0"/>
              <a:t> </a:t>
            </a:r>
            <a:r>
              <a:rPr lang="en-GB" dirty="0" smtClean="0"/>
              <a:t>March Closing </a:t>
            </a:r>
            <a:r>
              <a:rPr lang="en-GB" dirty="0" smtClean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</a:t>
            </a:r>
            <a:r>
              <a:rPr lang="en-GB" sz="2000" b="0" dirty="0" smtClean="0"/>
              <a:t>03-21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798480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653952"/>
                <a:gridCol w="1368152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</a:t>
            </a:r>
            <a:r>
              <a:rPr lang="en-GB" dirty="0" smtClean="0"/>
              <a:t>AK at </a:t>
            </a:r>
            <a:r>
              <a:rPr lang="en-GB" dirty="0" smtClean="0"/>
              <a:t>the 802.11 Working Group Meeting, </a:t>
            </a:r>
            <a:r>
              <a:rPr lang="en-GB" dirty="0" smtClean="0"/>
              <a:t>March 2013</a:t>
            </a:r>
            <a:r>
              <a:rPr lang="en-GB" dirty="0" smtClean="0"/>
              <a:t>, in </a:t>
            </a:r>
            <a:r>
              <a:rPr lang="en-GB" dirty="0" err="1" smtClean="0"/>
              <a:t>Orlando</a:t>
            </a:r>
            <a:r>
              <a:rPr lang="en-GB" dirty="0" smtClean="0"/>
              <a:t>, Florida.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</a:t>
            </a:r>
            <a:r>
              <a:rPr lang="en-GB" sz="2400" dirty="0"/>
              <a:t>4</a:t>
            </a:r>
            <a:r>
              <a:rPr lang="en-GB" sz="2400" dirty="0" smtClean="0"/>
              <a:t> </a:t>
            </a:r>
            <a:r>
              <a:rPr lang="en-GB" sz="2400" dirty="0" smtClean="0"/>
              <a:t>submissions (see list next page)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 with 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 smtClean="0"/>
              <a:t>minutes </a:t>
            </a:r>
            <a:r>
              <a:rPr lang="en-GB" sz="2400" dirty="0"/>
              <a:t>of </a:t>
            </a:r>
            <a:r>
              <a:rPr lang="en-GB" sz="2400" dirty="0" smtClean="0"/>
              <a:t>this </a:t>
            </a:r>
            <a:r>
              <a:rPr lang="en-GB" sz="2400" dirty="0" err="1" smtClean="0"/>
              <a:t>TGak</a:t>
            </a:r>
            <a:r>
              <a:rPr lang="en-GB" sz="2400" dirty="0" smtClean="0"/>
              <a:t> meeting will be in </a:t>
            </a:r>
            <a:r>
              <a:rPr lang="en-GB" sz="2400" dirty="0"/>
              <a:t>11-</a:t>
            </a:r>
            <a:r>
              <a:rPr lang="en-GB" sz="2400" dirty="0" smtClean="0"/>
              <a:t>13</a:t>
            </a:r>
            <a:r>
              <a:rPr lang="en-GB" sz="2400" dirty="0" smtClean="0"/>
              <a:t>/</a:t>
            </a:r>
            <a:r>
              <a:rPr lang="en-GB" sz="2400" dirty="0" smtClean="0"/>
              <a:t>375</a:t>
            </a:r>
            <a:r>
              <a:rPr lang="en-GB" sz="2400" dirty="0" smtClean="0"/>
              <a:t>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13</a:t>
            </a:r>
            <a:r>
              <a:rPr lang="en-GB" sz="2400" dirty="0" smtClean="0"/>
              <a:t>/</a:t>
            </a:r>
            <a:r>
              <a:rPr lang="en-GB" sz="2400" dirty="0" smtClean="0"/>
              <a:t>0273</a:t>
            </a:r>
            <a:r>
              <a:rPr lang="en-GB" sz="2400" dirty="0" smtClean="0"/>
              <a:t>r5.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voted to hold 1 hour teleconferences on </a:t>
            </a:r>
            <a:r>
              <a:rPr lang="en-US" sz="2400" dirty="0"/>
              <a:t>Mondays, April 8</a:t>
            </a:r>
            <a:r>
              <a:rPr lang="en-US" sz="2400" baseline="30000" dirty="0"/>
              <a:t>th</a:t>
            </a:r>
            <a:r>
              <a:rPr lang="en-US" sz="2400" dirty="0"/>
              <a:t>, April 22</a:t>
            </a:r>
            <a:r>
              <a:rPr lang="en-US" sz="2400" baseline="30000" dirty="0"/>
              <a:t>nd</a:t>
            </a:r>
            <a:r>
              <a:rPr lang="en-US" sz="2400" dirty="0"/>
              <a:t>, and May 6</a:t>
            </a:r>
            <a:r>
              <a:rPr lang="en-US" sz="2400" baseline="30000" dirty="0"/>
              <a:t>th</a:t>
            </a:r>
            <a:r>
              <a:rPr lang="en-US" sz="2400" dirty="0"/>
              <a:t>, at 5pm Eastern US time</a:t>
            </a:r>
            <a:r>
              <a:rPr lang="en-GB" sz="2400" dirty="0"/>
              <a:t> joint with 802.1Qbz.</a:t>
            </a:r>
          </a:p>
          <a:p>
            <a:pPr marL="457200" lvl="1" indent="0"/>
            <a:endParaRPr lang="en-GB" sz="24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Presentations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dirty="0"/>
              <a:t>11-13/0183r0, “</a:t>
            </a:r>
            <a:r>
              <a:rPr lang="en-GB" dirty="0"/>
              <a:t>Proposal of Preliminary Functional Requirements for 802.1Qbz-802.11ak”, </a:t>
            </a:r>
            <a:r>
              <a:rPr lang="en-US" dirty="0"/>
              <a:t>Mitsuru </a:t>
            </a:r>
            <a:r>
              <a:rPr lang="en-US" dirty="0" err="1"/>
              <a:t>Iwaoka</a:t>
            </a:r>
            <a:r>
              <a:rPr lang="en-US" dirty="0"/>
              <a:t> (Yokogawa Electric Co.)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dirty="0"/>
              <a:t>11-13/185r1, “</a:t>
            </a:r>
            <a:r>
              <a:rPr lang="en-GB" dirty="0"/>
              <a:t>Problems to be solved by 802.11ak/802.1Qbz</a:t>
            </a:r>
            <a:r>
              <a:rPr lang="en-US" dirty="0"/>
              <a:t>”, Donald Eastlake (Huawei Technologies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dirty="0"/>
              <a:t>11-13/221r2, “</a:t>
            </a:r>
            <a:r>
              <a:rPr lang="en-US" altLang="zh-TW" dirty="0">
                <a:ea typeface="ＭＳ Ｐゴシック" pitchFamily="34" charset="-128"/>
              </a:rPr>
              <a:t>802.11 </a:t>
            </a:r>
            <a:r>
              <a:rPr lang="en-US" altLang="zh-TW" dirty="0" err="1">
                <a:ea typeface="ＭＳ Ｐゴシック" pitchFamily="34" charset="-128"/>
              </a:rPr>
              <a:t>QoS</a:t>
            </a:r>
            <a:r>
              <a:rPr lang="en-US" altLang="zh-TW" dirty="0">
                <a:ea typeface="ＭＳ Ｐゴシック" pitchFamily="34" charset="-128"/>
              </a:rPr>
              <a:t> Queue Architecture and Possible 802.1bz Bridge Model</a:t>
            </a:r>
            <a:r>
              <a:rPr lang="en-US" dirty="0"/>
              <a:t>”, Philippe Klein (Broadcom)</a:t>
            </a:r>
          </a:p>
          <a:p>
            <a:pPr lvl="1">
              <a:buFont typeface="Arial"/>
              <a:buChar char="•"/>
            </a:pPr>
            <a:r>
              <a:rPr lang="en-US" dirty="0"/>
              <a:t>11-13/0253r0, “Changes to 802.1Q required by 802.1Qbz”, Norm Finn (Cisco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May Plans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Develop a firm list of Problems to be solved by this effort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Develop an architectural model for 802.11ak.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 and discuss technical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Develop process and timeline for </a:t>
            </a:r>
            <a:r>
              <a:rPr lang="en-GB" dirty="0" err="1" smtClean="0"/>
              <a:t>TGak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Words>406</Words>
  <Application>Microsoft Macintosh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March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36</cp:revision>
  <cp:lastPrinted>1601-01-01T00:00:00Z</cp:lastPrinted>
  <dcterms:created xsi:type="dcterms:W3CDTF">2010-02-15T12:38:41Z</dcterms:created>
  <dcterms:modified xsi:type="dcterms:W3CDTF">2013-03-21T16:15:27Z</dcterms:modified>
  <cp:category/>
</cp:coreProperties>
</file>