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9" r:id="rId2"/>
    <p:sldId id="257" r:id="rId3"/>
    <p:sldId id="270" r:id="rId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eorge Cherian" initials="G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2D5EC"/>
    <a:srgbClr val="ECBBCA"/>
    <a:srgbClr val="FF717A"/>
    <a:srgbClr val="7394FF"/>
    <a:srgbClr val="FFA264"/>
    <a:srgbClr val="FFFA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2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ja-JP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ja-JP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ja-JP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altLang="ja-JP"/>
              <a:t>Page </a:t>
            </a:r>
            <a:fld id="{02D56815-9000-E546-ABA4-FF40A1E5446D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 altLang="ja-JP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3910774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ja-JP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ja-JP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altLang="ja-JP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ja-JP"/>
              <a:t>Page </a:t>
            </a:r>
            <a:fld id="{86ADF5D0-7AFF-7A41-A694-BD30783C5616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6595423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ja-JP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ja-JP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ja-JP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ja-JP"/>
              <a:t>Page </a:t>
            </a:r>
            <a:fld id="{2567CC49-5FB3-9D44-B729-C2E1E7C4A16E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ja-JP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ja-JP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ja-JP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ja-JP"/>
              <a:t>Page </a:t>
            </a:r>
            <a:fld id="{6567C5DF-C3DE-C24B-9BE3-A6190AB5C754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ja-JP" smtClean="0"/>
              <a:t>Page </a:t>
            </a:r>
            <a:fld id="{86ADF5D0-7AFF-7A41-A694-BD30783C5616}" type="slidenum">
              <a:rPr lang="en-US" altLang="ja-JP" smtClean="0"/>
              <a:pPr/>
              <a:t>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05604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8543860" y="6475413"/>
            <a:ext cx="65" cy="184666"/>
          </a:xfrm>
        </p:spPr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F7C4031-7F9F-544A-AF6E-872DBF3FC96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A8EBFC3-83FD-624D-90EA-D2F00581A9A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B5CF9B97-0B25-C940-B4EB-5D64D908E88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8543860" y="6475413"/>
            <a:ext cx="65" cy="184666"/>
          </a:xfrm>
        </p:spPr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DE08B891-CD86-EC4E-B145-C6AA955FEF8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30339AA7-76CC-4D46-84DC-68529080A8C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2013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4EFB3166-3E2F-404D-9E80-00D47478CA6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2013</a:t>
            </a:r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C17D460B-C6A1-C84D-B999-2E80A795E54B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2013</a:t>
            </a: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7E38082-2016-8848-8E61-3A6B04B6B23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2013</a:t>
            </a:r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89C77ADA-7A51-2149-B3EC-4AAA2C6684C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2013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1C8CBFC3-90F4-C940-834C-FA2815788A76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2013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375BEEA-B635-4A44-872C-CD3C94360F76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5534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ja-JP" smtClean="0"/>
              <a:t>March 2013</a:t>
            </a: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543860" y="6475413"/>
            <a:ext cx="6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endParaRPr lang="en-US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ja-JP"/>
              <a:t>Slide </a:t>
            </a:r>
            <a:fld id="{2CDE9618-F3A2-1648-A765-0B12C9EF180D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altLang="ja-JP" sz="1800" b="1" dirty="0"/>
              <a:t>doc.: IEEE </a:t>
            </a:r>
            <a:r>
              <a:rPr lang="en-US" altLang="ja-JP" sz="1800" b="1" dirty="0" smtClean="0"/>
              <a:t>802.11-13/0346r0</a:t>
            </a:r>
            <a:endParaRPr lang="en-US" altLang="ja-JP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1777443"/>
              </p:ext>
            </p:extLst>
          </p:nvPr>
        </p:nvGraphicFramePr>
        <p:xfrm>
          <a:off x="609600" y="2362200"/>
          <a:ext cx="7924800" cy="2245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84960"/>
                <a:gridCol w="1463040"/>
                <a:gridCol w="1752600"/>
                <a:gridCol w="1371600"/>
                <a:gridCol w="175260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Name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Affiliations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Address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Phone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email</a:t>
                      </a:r>
                      <a:endParaRPr kumimoji="1" lang="ja-JP" altLang="en-US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Hitoshi MORIOKA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Allied Telesis R&amp;D Center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2-14-38</a:t>
                      </a:r>
                      <a:r>
                        <a:rPr kumimoji="1" lang="en-US" altLang="ja-JP" sz="1200" baseline="0" dirty="0" smtClean="0"/>
                        <a:t> </a:t>
                      </a:r>
                      <a:r>
                        <a:rPr kumimoji="1" lang="en-US" altLang="ja-JP" sz="1200" baseline="0" dirty="0" err="1" smtClean="0"/>
                        <a:t>Tenjin</a:t>
                      </a:r>
                      <a:r>
                        <a:rPr kumimoji="1" lang="en-US" altLang="ja-JP" sz="1200" baseline="0" dirty="0" smtClean="0"/>
                        <a:t>, Chuo-</a:t>
                      </a:r>
                      <a:r>
                        <a:rPr kumimoji="1" lang="en-US" altLang="ja-JP" sz="1200" baseline="0" dirty="0" err="1" smtClean="0"/>
                        <a:t>ku</a:t>
                      </a:r>
                      <a:r>
                        <a:rPr kumimoji="1" lang="en-US" altLang="ja-JP" sz="1200" baseline="0" dirty="0" smtClean="0"/>
                        <a:t>, Fukuoka 810-0001 JAPAN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+81-92-771-7630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err="1" smtClean="0"/>
                        <a:t>hmorioka@root-hq.com</a:t>
                      </a:r>
                      <a:endParaRPr kumimoji="1" lang="ja-JP" altLang="en-US" sz="105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Hiroki Nakano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Trans New Technology, Inc.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1200" dirty="0" smtClean="0"/>
                        <a:t>Sumitomo </a:t>
                      </a:r>
                      <a:r>
                        <a:rPr lang="en-US" altLang="ja-JP" sz="1200" dirty="0" err="1" smtClean="0"/>
                        <a:t>Seimei</a:t>
                      </a:r>
                      <a:r>
                        <a:rPr lang="en-US" altLang="ja-JP" sz="1200" dirty="0" smtClean="0"/>
                        <a:t> Kyoto Bldg. 8F, 62 </a:t>
                      </a:r>
                      <a:r>
                        <a:rPr lang="en-US" altLang="ja-JP" sz="1200" dirty="0" err="1" smtClean="0"/>
                        <a:t>Tukiboko-cho</a:t>
                      </a:r>
                      <a:r>
                        <a:rPr lang="en-US" altLang="ja-JP" sz="1200" dirty="0" smtClean="0"/>
                        <a:t>, Shimogyo, Kyoto 600-8492 JAPAN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1200" dirty="0" smtClean="0"/>
                        <a:t>+81-75-213-1200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err="1" smtClean="0"/>
                        <a:t>cas@trans-nt.com</a:t>
                      </a:r>
                      <a:endParaRPr kumimoji="1" lang="ja-JP" altLang="en-US" sz="105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George </a:t>
                      </a:r>
                      <a:r>
                        <a:rPr kumimoji="1" lang="en-US" altLang="ja-JP" sz="1200" dirty="0" err="1" smtClean="0"/>
                        <a:t>Cherian</a:t>
                      </a:r>
                      <a:endParaRPr kumimoji="1" lang="en-US" altLang="ja-JP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Qualcomm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+1-858-651-6645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gcherian@qti.qualcomm.com</a:t>
                      </a:r>
                      <a:endParaRPr kumimoji="1" lang="ja-JP" altLang="en-US" sz="105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2013</a:t>
            </a:r>
            <a:endParaRPr lang="en-US" altLang="ja-JP"/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endParaRPr lang="en-US" altLang="ja-JP" dirty="0"/>
          </a:p>
        </p:txBody>
      </p:sp>
      <p:sp>
        <p:nvSpPr>
          <p:cNvPr id="8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Slide </a:t>
            </a:r>
            <a:fld id="{EF31C4CD-D4D1-184B-BDA5-0562A02D1EBE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ja-JP" sz="2400" dirty="0" smtClean="0"/>
              <a:t>IP Address assignment: Offline discussion summary</a:t>
            </a:r>
            <a:endParaRPr lang="en-US" altLang="ja-JP" sz="2400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altLang="ja-JP" sz="2000" dirty="0"/>
              <a:t>Date:</a:t>
            </a:r>
            <a:r>
              <a:rPr lang="en-US" altLang="ja-JP" sz="2000" b="0" dirty="0" smtClean="0"/>
              <a:t> 2013-03-18</a:t>
            </a:r>
            <a:endParaRPr lang="en-US" altLang="ja-JP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altLang="ja-JP" sz="2000" b="1"/>
              <a:t>Authors:</a:t>
            </a:r>
            <a:endParaRPr lang="en-US" altLang="ja-JP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Slide </a:t>
            </a:r>
            <a:fld id="{FFD51ED6-2E65-F848-96D6-987BCE485E79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33400"/>
          </a:xfrm>
          <a:noFill/>
          <a:ln/>
        </p:spPr>
        <p:txBody>
          <a:bodyPr/>
          <a:lstStyle/>
          <a:p>
            <a:r>
              <a:rPr lang="en-US" altLang="ja-JP" dirty="0" smtClean="0"/>
              <a:t>Summary: Include both options</a:t>
            </a:r>
            <a:endParaRPr lang="en-US" altLang="ja-JP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305800" cy="5334000"/>
          </a:xfrm>
          <a:noFill/>
          <a:ln/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0" dirty="0"/>
              <a:t>REASON: Proposals address different use-cases</a:t>
            </a:r>
          </a:p>
          <a:p>
            <a:pPr marL="0" indent="0">
              <a:buNone/>
            </a:pPr>
            <a:r>
              <a:rPr lang="en-US" b="0" dirty="0"/>
              <a:t> </a:t>
            </a:r>
          </a:p>
          <a:p>
            <a:pPr marL="0" indent="0">
              <a:buNone/>
            </a:pPr>
            <a:r>
              <a:rPr lang="en-US" u="sng" dirty="0" smtClean="0"/>
              <a:t>Use of DHCP using HLP</a:t>
            </a:r>
            <a:endParaRPr lang="en-US" u="sng" dirty="0"/>
          </a:p>
          <a:p>
            <a:pPr marL="0" indent="0">
              <a:buNone/>
            </a:pPr>
            <a:r>
              <a:rPr lang="en-US" b="0" dirty="0"/>
              <a:t>Benefits:</a:t>
            </a:r>
          </a:p>
          <a:p>
            <a:r>
              <a:rPr lang="en-US" b="0" dirty="0"/>
              <a:t>IP address continuity</a:t>
            </a:r>
          </a:p>
          <a:p>
            <a:r>
              <a:rPr lang="en-US" b="0" dirty="0"/>
              <a:t>More general</a:t>
            </a:r>
          </a:p>
          <a:p>
            <a:pPr marL="0" indent="0">
              <a:buNone/>
            </a:pPr>
            <a:r>
              <a:rPr lang="en-US" b="0" dirty="0"/>
              <a:t>Cost:</a:t>
            </a:r>
          </a:p>
          <a:p>
            <a:r>
              <a:rPr lang="en-US" b="0" dirty="0"/>
              <a:t>Additional rounds of signaling before data transmission can begin [2 additional roundtrips: (</a:t>
            </a:r>
            <a:r>
              <a:rPr lang="en-US" b="0" dirty="0" err="1"/>
              <a:t>i</a:t>
            </a:r>
            <a:r>
              <a:rPr lang="en-US" b="0" dirty="0"/>
              <a:t>) for Duplicate Address detection for IPv6; (ii) for DNS MAC address discovery </a:t>
            </a:r>
            <a:r>
              <a:rPr lang="en-US" b="0" smtClean="0"/>
              <a:t>for local DNS]</a:t>
            </a:r>
            <a:endParaRPr lang="en-US" b="0" dirty="0"/>
          </a:p>
          <a:p>
            <a:r>
              <a:rPr lang="en-US" b="0" dirty="0"/>
              <a:t>Additional latency for IPv6: Duplicate Address detection requires that the all the existing/associated devices need to be given time to respond to the query sent out by the new incoming device. Deployment of “Optimistic DAD (RFC4429</a:t>
            </a:r>
            <a:r>
              <a:rPr lang="en-US" b="0" dirty="0" smtClean="0"/>
              <a:t>)” </a:t>
            </a:r>
            <a:r>
              <a:rPr lang="en-US" b="0" dirty="0"/>
              <a:t>can reduce this latency</a:t>
            </a:r>
          </a:p>
          <a:p>
            <a:r>
              <a:rPr lang="en-US" b="0" dirty="0"/>
              <a:t>Association response may be delayed if DHCP server does not respond in time</a:t>
            </a:r>
          </a:p>
          <a:p>
            <a:pPr marL="0" indent="0">
              <a:buNone/>
            </a:pPr>
            <a:r>
              <a:rPr lang="en-US" b="0" dirty="0"/>
              <a:t> </a:t>
            </a:r>
          </a:p>
          <a:p>
            <a:pPr marL="0" indent="0">
              <a:buNone/>
            </a:pPr>
            <a:r>
              <a:rPr lang="en-US" u="sng" dirty="0"/>
              <a:t>FILS IP Address assignment</a:t>
            </a:r>
          </a:p>
          <a:p>
            <a:pPr marL="0" indent="0">
              <a:buNone/>
            </a:pPr>
            <a:r>
              <a:rPr lang="en-US" b="0" dirty="0"/>
              <a:t>Benefits:</a:t>
            </a:r>
          </a:p>
          <a:p>
            <a:r>
              <a:rPr lang="en-US" b="0" dirty="0"/>
              <a:t>No additional signaling: helps in crowded situations, transit stations to reduce signaling storms</a:t>
            </a:r>
          </a:p>
          <a:p>
            <a:r>
              <a:rPr lang="en-US" b="0" dirty="0"/>
              <a:t>IP address locally </a:t>
            </a:r>
            <a:r>
              <a:rPr lang="en-US" b="0" dirty="0" smtClean="0"/>
              <a:t>assigned (by AP): </a:t>
            </a:r>
            <a:r>
              <a:rPr lang="en-US" b="0" dirty="0"/>
              <a:t>Does not introduce additional latency to send Association Response message</a:t>
            </a:r>
          </a:p>
          <a:p>
            <a:pPr marL="0" indent="0">
              <a:buNone/>
            </a:pPr>
            <a:r>
              <a:rPr lang="en-US" b="0" dirty="0"/>
              <a:t> </a:t>
            </a:r>
          </a:p>
          <a:p>
            <a:pPr marL="0" indent="0">
              <a:buNone/>
            </a:pPr>
            <a:r>
              <a:rPr lang="en-US" b="0" dirty="0"/>
              <a:t>Cost</a:t>
            </a:r>
          </a:p>
          <a:p>
            <a:r>
              <a:rPr lang="en-US" b="0" dirty="0"/>
              <a:t>Minimized feature set (only limited options of DHCP are supported)</a:t>
            </a:r>
          </a:p>
          <a:p>
            <a:r>
              <a:rPr lang="en-US" b="0" dirty="0"/>
              <a:t>IP address continuity outside of an ESS not supported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one to use?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Which mechanism to use?</a:t>
            </a:r>
          </a:p>
          <a:p>
            <a:r>
              <a:rPr lang="en-US" b="0" dirty="0" smtClean="0"/>
              <a:t>Based on application requirement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How to select the IP address assignment method?</a:t>
            </a:r>
          </a:p>
          <a:p>
            <a:r>
              <a:rPr lang="en-US" b="0" dirty="0" smtClean="0"/>
              <a:t>Beacon/Probe Response advertises which options are supported by the AP</a:t>
            </a:r>
          </a:p>
          <a:p>
            <a:r>
              <a:rPr lang="en-US" b="0" dirty="0" smtClean="0"/>
              <a:t>STA selects the appropriate option based on the AP support and the application requirement</a:t>
            </a:r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2013</a:t>
            </a: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7792457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802-11-Submission 7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3399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CAFF"/>
      </a:accent5>
      <a:accent6>
        <a:srgbClr val="8AE7B9"/>
      </a:accent6>
      <a:hlink>
        <a:srgbClr val="CC00CC"/>
      </a:hlink>
      <a:folHlink>
        <a:srgbClr val="B2B2B2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64745</TotalTime>
  <Words>175</Words>
  <Application>Microsoft Office PowerPoint</Application>
  <PresentationFormat>On-screen Show (4:3)</PresentationFormat>
  <Paragraphs>67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802-11-Submission</vt:lpstr>
      <vt:lpstr>IP Address assignment: Offline discussion summary</vt:lpstr>
      <vt:lpstr>Summary: Include both options</vt:lpstr>
      <vt:lpstr>Which one to use?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Morioka Hitoshi</dc:creator>
  <cp:lastModifiedBy>George Cherian</cp:lastModifiedBy>
  <cp:revision>168</cp:revision>
  <cp:lastPrinted>1998-02-10T13:28:06Z</cp:lastPrinted>
  <dcterms:created xsi:type="dcterms:W3CDTF">2013-03-18T12:09:42Z</dcterms:created>
  <dcterms:modified xsi:type="dcterms:W3CDTF">2013-03-19T18:33:13Z</dcterms:modified>
</cp:coreProperties>
</file>