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9" r:id="rId14"/>
    <p:sldId id="288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458" autoAdjust="0"/>
    <p:restoredTop sz="86353" autoAdjust="0"/>
  </p:normalViewPr>
  <p:slideViewPr>
    <p:cSldViewPr>
      <p:cViewPr>
        <p:scale>
          <a:sx n="80" d="100"/>
          <a:sy n="80" d="100"/>
        </p:scale>
        <p:origin x="-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38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92" y="95706"/>
            <a:ext cx="2185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802.11-11/1507r1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8910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2011</a:t>
            </a:r>
            <a:endParaRPr lang="en-GB" sz="140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6802" y="9001125"/>
            <a:ext cx="189667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68BB4048-EF75-4903-B981-D2394B341C32}" type="slidenum">
              <a:rPr lang="en-GB"/>
              <a:pPr/>
              <a:t>13</a:t>
            </a:fld>
            <a:endParaRPr lang="en-GB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32" y="4416385"/>
            <a:ext cx="5031336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802.11-13/0216r0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20-02-00ac-p802-11ac-report-to-ec-on-conditional-approval-to-go-to-sponsor-ballot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39-10-0wng-high-efficiency-wlan-straw-poll.ppt" TargetMode="External"/><Relationship Id="rId2" Type="http://schemas.openxmlformats.org/officeDocument/2006/relationships/hyperlink" Target="https://mentor.ieee.org/802.11/dcn/13/11-13-0331-05-0wng-high-efficiency-wifi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2013 EC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120788"/>
              </p:ext>
            </p:extLst>
          </p:nvPr>
        </p:nvGraphicFramePr>
        <p:xfrm>
          <a:off x="533400" y="2590800"/>
          <a:ext cx="772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Document" r:id="rId4" imgW="8278267" imgH="2779627" progId="Word.Document.8">
                  <p:embed/>
                </p:oleObj>
              </mc:Choice>
              <mc:Fallback>
                <p:oleObj name="Document" r:id="rId4" imgW="8278267" imgH="2779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721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11-13-337r4</a:t>
            </a:r>
            <a:r>
              <a:rPr lang="en-AU" i="1" dirty="0" smtClean="0"/>
              <a:t> to the comments from the China NB in the pre-ballot in ISO/IEC JTC1/SC6 on IEEE 802.1AE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9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 smtClean="0"/>
              <a:t>The </a:t>
            </a:r>
            <a:r>
              <a:rPr lang="en-AU" i="1" dirty="0"/>
              <a:t>IEEE 802 EC approves the responses in </a:t>
            </a:r>
            <a:r>
              <a:rPr lang="en-AU" i="1" dirty="0">
                <a:hlinkClick r:id="rId2"/>
              </a:rPr>
              <a:t>11-13-337r4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/>
              <a:t>to the comments from the China NB in the pre-ballot in ISO/IEC JTC1/SC6 on IEEE </a:t>
            </a:r>
            <a:r>
              <a:rPr lang="en-AU" i="1" dirty="0" smtClean="0"/>
              <a:t>802.1AE </a:t>
            </a:r>
            <a:r>
              <a:rPr lang="en-AU" i="1" dirty="0"/>
              <a:t>approves their liaising to ISO/IEC </a:t>
            </a:r>
            <a:r>
              <a:rPr lang="en-AU" i="1" dirty="0" smtClean="0"/>
              <a:t>JTC1/SC6</a:t>
            </a:r>
            <a:endParaRPr lang="en-AU" i="1" dirty="0"/>
          </a:p>
          <a:p>
            <a:pPr lvl="1"/>
            <a:r>
              <a:rPr lang="en-AU" dirty="0"/>
              <a:t>Moved</a:t>
            </a:r>
            <a:r>
              <a:rPr lang="en-AU" dirty="0" smtClean="0"/>
              <a:t>: Tony Jeffree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Bruce Kraemer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Motion – P802.11ac to sponsor ballot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267200"/>
          </a:xfrm>
        </p:spPr>
        <p:txBody>
          <a:bodyPr/>
          <a:lstStyle/>
          <a:p>
            <a:r>
              <a:rPr lang="en-US" sz="2800" dirty="0" smtClean="0"/>
              <a:t>Grant conditional approval to forward P802.11ac to sponsor ballot.</a:t>
            </a:r>
          </a:p>
          <a:p>
            <a:r>
              <a:rPr lang="en-US" sz="2800" dirty="0" smtClean="0"/>
              <a:t>Moved: Bruce Kraemer</a:t>
            </a:r>
          </a:p>
          <a:p>
            <a:r>
              <a:rPr lang="en-US" sz="2800" dirty="0" smtClean="0"/>
              <a:t>Seconded</a:t>
            </a:r>
            <a:r>
              <a:rPr lang="en-US" sz="2800" dirty="0" smtClean="0"/>
              <a:t>: Jon Rosdahl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/>
              <a:t>In the WG:</a:t>
            </a:r>
            <a:r>
              <a:rPr lang="en-CA" dirty="0"/>
              <a:t> </a:t>
            </a:r>
            <a:r>
              <a:rPr lang="en-GB" dirty="0" smtClean="0"/>
              <a:t>Result: 149,0,1 - passes</a:t>
            </a:r>
            <a:endParaRPr lang="en-CA" dirty="0" smtClean="0"/>
          </a:p>
          <a:p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Report in support of </a:t>
            </a:r>
            <a:r>
              <a:rPr lang="en-CA" sz="2000" dirty="0"/>
              <a:t>this request </a:t>
            </a:r>
            <a:r>
              <a:rPr lang="en-CA" sz="2000" dirty="0" smtClean="0"/>
              <a:t>is: </a:t>
            </a:r>
            <a:r>
              <a:rPr lang="en-CA" sz="2000" dirty="0" smtClean="0">
                <a:hlinkClick r:id="rId2"/>
              </a:rPr>
              <a:t>https</a:t>
            </a:r>
            <a:r>
              <a:rPr lang="en-CA" sz="2000" dirty="0">
                <a:hlinkClick r:id="rId2"/>
              </a:rPr>
              <a:t>://</a:t>
            </a:r>
            <a:r>
              <a:rPr lang="en-CA" sz="2000" dirty="0" smtClean="0">
                <a:hlinkClick r:id="rId2"/>
              </a:rPr>
              <a:t>mentor.ieee.org/802.11/dcn/13/11-13-0320-02-00ac-p802-11ac-report-to-ec-on-conditional-approval-to-go-to-sponsor-ballot.pptx</a:t>
            </a:r>
            <a:endParaRPr lang="en-CA" sz="2000" dirty="0" smtClean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69729392-57F4-4F27-85DD-AF75D43DD77A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65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8E2E561C-E1CB-402B-A0B2-9830BDBF5348}" type="slidenum">
              <a:rPr lang="en-GB"/>
              <a:pPr/>
              <a:t>13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66875"/>
            <a:ext cx="8153400" cy="4487863"/>
          </a:xfrm>
        </p:spPr>
        <p:txBody>
          <a:bodyPr/>
          <a:lstStyle/>
          <a:p>
            <a:r>
              <a:rPr lang="en-US" sz="3200" b="0" dirty="0" smtClean="0"/>
              <a:t>The study group will </a:t>
            </a:r>
            <a:r>
              <a:rPr lang="en-US" sz="3200" b="0" dirty="0" smtClean="0"/>
              <a:t>focus on: </a:t>
            </a:r>
          </a:p>
          <a:p>
            <a:pPr lvl="1"/>
            <a:r>
              <a:rPr lang="en-US" sz="2800" dirty="0" smtClean="0"/>
              <a:t>Improving spectrum efficiency and area throughput</a:t>
            </a:r>
          </a:p>
          <a:p>
            <a:pPr lvl="1"/>
            <a:r>
              <a:rPr lang="en-US" sz="2800" dirty="0" smtClean="0"/>
              <a:t>Improving real world performance in indoor and outdoor deployments</a:t>
            </a:r>
          </a:p>
          <a:p>
            <a:pPr lvl="2"/>
            <a:r>
              <a:rPr lang="en-US" sz="2400" dirty="0" smtClean="0"/>
              <a:t>in the presence of interfering sources, dense heterogeneous networks</a:t>
            </a:r>
          </a:p>
          <a:p>
            <a:pPr lvl="2"/>
            <a:r>
              <a:rPr lang="en-US" sz="2400" dirty="0" smtClean="0"/>
              <a:t>in moderate to heavy user loaded APs</a:t>
            </a:r>
          </a:p>
          <a:p>
            <a:pPr eaLnBrk="1" hangingPunct="1"/>
            <a:endParaRPr lang="en-US" sz="3200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066800"/>
          </a:xfrm>
        </p:spPr>
        <p:txBody>
          <a:bodyPr/>
          <a:lstStyle/>
          <a:p>
            <a:r>
              <a:rPr lang="en-GB" dirty="0" smtClean="0"/>
              <a:t>802.11 High Efficiency WLAN (HEW)</a:t>
            </a:r>
            <a:br>
              <a:rPr lang="en-GB" dirty="0" smtClean="0"/>
            </a:br>
            <a:r>
              <a:rPr lang="en-GB" dirty="0" smtClean="0"/>
              <a:t>Study Group - Rationale</a:t>
            </a:r>
            <a:endParaRPr lang="en-GB" dirty="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3900" y="6475413"/>
            <a:ext cx="14700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Laurent Cariou, Orange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436687" cy="33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6958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– 802.11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GB" dirty="0" smtClean="0"/>
              <a:t>Approve the formation of an 802.11 Study Group to consider </a:t>
            </a:r>
            <a:r>
              <a:rPr lang="en-US" dirty="0" smtClean="0"/>
              <a:t>High-efficiency WLAN </a:t>
            </a:r>
            <a:r>
              <a:rPr lang="en-GB" dirty="0" smtClean="0"/>
              <a:t>with the intent of creating a PAR and five criteria.</a:t>
            </a:r>
          </a:p>
          <a:p>
            <a:pPr eaLnBrk="1" hangingPunct="1"/>
            <a:r>
              <a:rPr lang="en-GB" dirty="0" smtClean="0"/>
              <a:t>Moved: Bruce Kraemer</a:t>
            </a:r>
          </a:p>
          <a:p>
            <a:pPr eaLnBrk="1" hangingPunct="1"/>
            <a:r>
              <a:rPr lang="en-GB" dirty="0" smtClean="0"/>
              <a:t>Seconded: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In the WG: Result: 130,0,15 – passes</a:t>
            </a:r>
          </a:p>
          <a:p>
            <a:pPr marL="0" indent="0" eaLnBrk="1" hangingPunct="1">
              <a:buNone/>
            </a:pPr>
            <a:endParaRPr lang="en-GB" sz="2000" dirty="0" smtClean="0"/>
          </a:p>
          <a:p>
            <a:pPr marL="0" indent="0" eaLnBrk="1" hangingPunct="1">
              <a:buNone/>
            </a:pPr>
            <a:r>
              <a:rPr lang="en-GB" sz="2000" dirty="0" smtClean="0"/>
              <a:t>References:</a:t>
            </a:r>
          </a:p>
          <a:p>
            <a:pPr marL="0" indent="0" eaLnBrk="1" hangingPunct="1">
              <a:buNone/>
            </a:pP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mentor.ieee.org/802.11/dcn/13/11-13-0331-05-0wng-high-efficiency-wifi.ppt</a:t>
            </a:r>
            <a:endParaRPr lang="en-GB" sz="2000" dirty="0" smtClean="0"/>
          </a:p>
          <a:p>
            <a:pPr marL="0" indent="0" eaLnBrk="1" hangingPunct="1">
              <a:buNone/>
            </a:pP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mentor.ieee.org/802.11/dcn/13/11-13-0339-10-0wng-high-efficiency-wlan-straw-poll.ppt</a:t>
            </a:r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contains motions and supplementary material brought by IEEE 802.11 to the March 2013 closing EC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Motions for EC from JTC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256CE73-E7A4-4616-B4D0-747A45A6591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from IEEE 802 JTC1 SC </a:t>
            </a:r>
          </a:p>
          <a:p>
            <a:pPr lvl="1"/>
            <a:r>
              <a:rPr lang="en-AU" i="1" dirty="0" smtClean="0"/>
              <a:t>The IEEE 802 JTC1 SC recommends that Bruce Kraemer be appointed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be authorised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Result: 8/0/1</a:t>
            </a:r>
          </a:p>
          <a:p>
            <a:pPr lvl="2"/>
            <a:r>
              <a:rPr lang="en-AU" dirty="0" smtClean="0"/>
              <a:t>Abstain was Bruce Kraemer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consideration by IEEE 802 EC</a:t>
            </a:r>
          </a:p>
          <a:p>
            <a:pPr lvl="1"/>
            <a:r>
              <a:rPr lang="en-AU" i="1" dirty="0" smtClean="0"/>
              <a:t>The IEEE 802 SC appoints Bruce Kraemer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authorises Mr Kraemer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 Jon Rosdahl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 smtClean="0"/>
              <a:t>: Tony Jeffree</a:t>
            </a:r>
            <a:endParaRPr lang="en-AU" dirty="0" smtClean="0"/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 response to SC6’s requests for collaboration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be approved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Result: 9/0/0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 response to SC6’s requests for collaboration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for consideration by </a:t>
            </a:r>
            <a:r>
              <a:rPr lang="en-AU" dirty="0"/>
              <a:t>IEEE 802 EC</a:t>
            </a:r>
            <a:r>
              <a:rPr lang="en-AU" dirty="0" smtClean="0"/>
              <a:t> </a:t>
            </a:r>
          </a:p>
          <a:p>
            <a:pPr lvl="1"/>
            <a:r>
              <a:rPr lang="en-AU" i="1" dirty="0" smtClean="0"/>
              <a:t>The IEEE 802 EC approves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 Bruce Kraemer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 smtClean="0"/>
              <a:t>: David Law</a:t>
            </a:r>
            <a:endParaRPr lang="en-AU" dirty="0" smtClean="0"/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approving the responses related to the 802.1X pre-ballot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1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802.1X 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/>
              <a:t>The IEEE 802 </a:t>
            </a:r>
            <a:r>
              <a:rPr lang="en-AU" i="1" dirty="0" smtClean="0"/>
              <a:t>EC approves the responses in </a:t>
            </a:r>
            <a:r>
              <a:rPr lang="en-AU" i="1" dirty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 approves their liaising to ISO/IEC JTC1/SC6</a:t>
            </a:r>
            <a:endParaRPr lang="en-AU" i="1" dirty="0"/>
          </a:p>
          <a:p>
            <a:pPr lvl="1"/>
            <a:r>
              <a:rPr lang="en-AU" dirty="0"/>
              <a:t>Moved</a:t>
            </a:r>
            <a:r>
              <a:rPr lang="en-AU" dirty="0" smtClean="0"/>
              <a:t>: Tony Jeffree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 Bruce Kraemer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37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75553</TotalTime>
  <Words>842</Words>
  <Application>Microsoft Office PowerPoint</Application>
  <PresentationFormat>On-screen Show (4:3)</PresentationFormat>
  <Paragraphs>127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March 2013 EC Motions</vt:lpstr>
      <vt:lpstr>Abstract</vt:lpstr>
      <vt:lpstr>Motions for EC from JTC SC</vt:lpstr>
      <vt:lpstr>The SC recommends empowerment of the IEEE 802 HoD to the next SC6 meeting</vt:lpstr>
      <vt:lpstr>The SC recommends empowerment of the IEEE 802 HoD to the next SC6 meeting</vt:lpstr>
      <vt:lpstr>The SC recommends a response to SC6’s requests for collaboration</vt:lpstr>
      <vt:lpstr>The SC recommends a response to SC6’s requests for collaboration</vt:lpstr>
      <vt:lpstr>The SC recommends approving the responses related to the 802.1X pre-ballot </vt:lpstr>
      <vt:lpstr>The SC recommends approving the responses related to the 802.1X pre-ballot  </vt:lpstr>
      <vt:lpstr>The SC recommends approving the responses related to the 802.1AE pre-ballot  </vt:lpstr>
      <vt:lpstr>The SC recommends approving the responses related to the 802.1AE pre-ballot  </vt:lpstr>
      <vt:lpstr>Motion – P802.11ac to sponsor ballot</vt:lpstr>
      <vt:lpstr>802.11 High Efficiency WLAN (HEW) Study Group - Rationale</vt:lpstr>
      <vt:lpstr>Motion – 802.11 Study Group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1303</cp:revision>
  <cp:lastPrinted>1998-02-10T13:28:06Z</cp:lastPrinted>
  <dcterms:created xsi:type="dcterms:W3CDTF">1998-02-10T13:07:52Z</dcterms:created>
  <dcterms:modified xsi:type="dcterms:W3CDTF">2013-03-22T00:19:08Z</dcterms:modified>
</cp:coreProperties>
</file>