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8" r:id="rId8"/>
    <p:sldId id="26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52" autoAdjust="0"/>
  </p:normalViewPr>
  <p:slideViewPr>
    <p:cSldViewPr>
      <p:cViewPr varScale="1">
        <p:scale>
          <a:sx n="89" d="100"/>
          <a:sy n="89" d="100"/>
        </p:scale>
        <p:origin x="-89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802.11-y13/0119r0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984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802.11-y13/0119r0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022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802.11-y13/0119r0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802.11-y13/0119r0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802.11-y13/0119r0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802.11-y13/0119r0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P802.11-12/1427r2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D1BDB0B-EA10-DA4F-A289-10D32EADFFC2}" type="slidenum">
              <a:rPr lang="en-US"/>
              <a:pPr/>
              <a:t>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7562" cy="3470275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 3rd,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11-13/0119r0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TGak</a:t>
            </a:r>
            <a:r>
              <a:rPr lang="en-GB" dirty="0" smtClean="0"/>
              <a:t> Process and Schedule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56926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is about IEEE P802.11ak Process and Schedule questions going </a:t>
            </a:r>
            <a:r>
              <a:rPr lang="en-GB" dirty="0" smtClean="0"/>
              <a:t>forward up to Draft 0.0.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 do we need?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Use Cases?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Evaluation Criteria?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Call for Proposals?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Down Selection Process?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Draft 0.0!</a:t>
            </a:r>
            <a:endParaRPr lang="en-GB" sz="28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We do have the PAR and 5 Criteria. The goal is that 802.11 associations be usable as transit links in bridged networks. Do we really need much more detail?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“</a:t>
            </a:r>
            <a:r>
              <a:rPr lang="en-GB" dirty="0"/>
              <a:t>Enhancements For Transit Links Within Bridged </a:t>
            </a:r>
            <a:r>
              <a:rPr lang="en-GB" dirty="0" smtClean="0"/>
              <a:t>Networks</a:t>
            </a:r>
            <a:r>
              <a:rPr lang="en-US" dirty="0" smtClean="0"/>
              <a:t>”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Generally, either we do or don’t have that capability. It is not continuously variable like bandwidth or power or noise </a:t>
            </a:r>
            <a:r>
              <a:rPr lang="en-US" dirty="0" smtClean="0"/>
              <a:t>resistance </a:t>
            </a:r>
            <a:r>
              <a:rPr lang="en-US" dirty="0" smtClean="0"/>
              <a:t>or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Home Entertainment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Industrial Control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(Data </a:t>
            </a:r>
            <a:r>
              <a:rPr lang="en-US" dirty="0" smtClean="0"/>
              <a:t>Center Overflow </a:t>
            </a:r>
            <a:r>
              <a:rPr lang="en-US" dirty="0" smtClean="0"/>
              <a:t>Connect)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Criteria / Call for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How many proposal will there be?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802.11s had &gt;30 notices that a proposal would be submitted and about 25 proposals, some complete, some partial.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It looks to me like 802.11ak will have many fewer proposals.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When should a Call for Proposals be issued?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08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Down Selection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If there are conflicting proposals, some down selection will be necessary.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With relatively few proposals, this should be pretty simple. After appropriate opportunity to present, we vote.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67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2013 March</a:t>
            </a:r>
          </a:p>
          <a:p>
            <a:r>
              <a:rPr lang="en-US" dirty="0" smtClean="0"/>
              <a:t>2013 May</a:t>
            </a:r>
          </a:p>
          <a:p>
            <a:r>
              <a:rPr lang="en-US" dirty="0" smtClean="0"/>
              <a:t>2013 July</a:t>
            </a:r>
          </a:p>
          <a:p>
            <a:r>
              <a:rPr lang="en-US" dirty="0" smtClean="0"/>
              <a:t>2013 September</a:t>
            </a:r>
          </a:p>
          <a:p>
            <a:r>
              <a:rPr lang="en-US" dirty="0" smtClean="0"/>
              <a:t>2013 November</a:t>
            </a:r>
          </a:p>
          <a:p>
            <a:r>
              <a:rPr lang="en-US" dirty="0" smtClean="0"/>
              <a:t>2014 January</a:t>
            </a:r>
          </a:p>
          <a:p>
            <a:r>
              <a:rPr lang="en-US" dirty="0" smtClean="0"/>
              <a:t>2014 March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 3rd, Huawei Technologies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945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4963"/>
            <a:ext cx="1066800" cy="2746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077200" y="6475413"/>
            <a:ext cx="466725" cy="182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622A3E-762C-A04E-8D69-CA7ECAB993F8}" type="slidenum">
              <a:rPr lang="en-US"/>
              <a:pPr/>
              <a:t>8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charset="0"/>
                <a:cs typeface="Arial" charset="0"/>
              </a:rPr>
              <a:t>[Reference Information]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GB" dirty="0" smtClean="0"/>
              <a:t>802.11ak PAR </a:t>
            </a:r>
            <a:r>
              <a:rPr lang="en-GB" dirty="0"/>
              <a:t>and Five Criterion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12/1207r1, “802.11 GLK Draft PAR”</a:t>
            </a:r>
          </a:p>
          <a:p>
            <a:pPr lvl="1">
              <a:lnSpc>
                <a:spcPct val="80000"/>
              </a:lnSpc>
            </a:pPr>
            <a:r>
              <a:rPr lang="en-GB" dirty="0"/>
              <a:t>12/1208r0, “802.11 GLK Draft 5C”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2977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467</Words>
  <Application>Microsoft Macintosh PowerPoint</Application>
  <PresentationFormat>On-screen Show (4:3)</PresentationFormat>
  <Paragraphs>93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TGak Process and Schedule</vt:lpstr>
      <vt:lpstr>Abstract</vt:lpstr>
      <vt:lpstr>What do we need?</vt:lpstr>
      <vt:lpstr>Use Cases</vt:lpstr>
      <vt:lpstr>Evaluation Criteria / Call for Proposals</vt:lpstr>
      <vt:lpstr>Down Selection</vt:lpstr>
      <vt:lpstr>Schedule?</vt:lpstr>
      <vt:lpstr>[Reference Information]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TGak Process and Schedule</dc:title>
  <dc:subject/>
  <dc:creator>Donald Eastlake 3rd</dc:creator>
  <cp:keywords/>
  <dc:description/>
  <cp:lastModifiedBy>Donald Eastlake III</cp:lastModifiedBy>
  <cp:revision>26</cp:revision>
  <cp:lastPrinted>1601-01-01T00:00:00Z</cp:lastPrinted>
  <dcterms:created xsi:type="dcterms:W3CDTF">2010-02-15T12:38:41Z</dcterms:created>
  <dcterms:modified xsi:type="dcterms:W3CDTF">2013-01-15T18:06:41Z</dcterms:modified>
  <cp:category/>
</cp:coreProperties>
</file>