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b" ContentType="application/vnd.ms-excel.sheet.binary.macroEnabled.12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13"/>
  </p:notesMasterIdLst>
  <p:handoutMasterIdLst>
    <p:handoutMasterId r:id="rId14"/>
  </p:handoutMasterIdLst>
  <p:sldIdLst>
    <p:sldId id="269" r:id="rId3"/>
    <p:sldId id="271" r:id="rId4"/>
    <p:sldId id="270" r:id="rId5"/>
    <p:sldId id="275" r:id="rId6"/>
    <p:sldId id="279" r:id="rId7"/>
    <p:sldId id="280" r:id="rId8"/>
    <p:sldId id="284" r:id="rId9"/>
    <p:sldId id="281" r:id="rId10"/>
    <p:sldId id="285" r:id="rId11"/>
    <p:sldId id="286" r:id="rId12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CC"/>
    <a:srgbClr val="66FF99"/>
    <a:srgbClr val="FF9966"/>
    <a:srgbClr val="FF9933"/>
    <a:srgbClr val="FFFF00"/>
    <a:srgbClr val="66FF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7" autoAdjust="0"/>
    <p:restoredTop sz="86369" autoAdjust="0"/>
  </p:normalViewPr>
  <p:slideViewPr>
    <p:cSldViewPr>
      <p:cViewPr varScale="1">
        <p:scale>
          <a:sx n="98" d="100"/>
          <a:sy n="98" d="100"/>
        </p:scale>
        <p:origin x="17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8" d="100"/>
        <a:sy n="88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92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802.11-11/0051r2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May 2011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E267CA-6367-4A5F-96EB-5BE9D20F1C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1869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802.11-11/0051r2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May 2011</a:t>
            </a:r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1F3AA816-DCFA-4B5E-911C-AE4690326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49064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smtClean="0"/>
              <a:t>doc.: IEEE 802.11-11/0051r2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smtClean="0"/>
              <a:t>May 2011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altLang="en-US" sz="1200" b="0" smtClean="0"/>
              <a:t>Adrian Stephens, Intel Corporation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b="0" smtClean="0"/>
              <a:t>Page </a:t>
            </a:r>
            <a:fld id="{F9EA894F-3AD9-4EBD-AF26-72F615E904F2}" type="slidenum">
              <a:rPr lang="en-US" altLang="en-US" sz="1200" b="0" smtClean="0"/>
              <a:pPr/>
              <a:t>1</a:t>
            </a:fld>
            <a:endParaRPr lang="en-US" alt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910605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802.11-11/0051r2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1F3AA816-DCFA-4B5E-911C-AE469032600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16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75E7D-A544-483C-A63C-146F2EDDF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93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D37CCC-6338-4383-843F-5C7103C6F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3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39F86A0-0AAC-4B10-8D2D-DEDBC7030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99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961C3D-7E2D-4CEE-89EC-26C17E0D4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14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A0CC9F-57E1-4B58-924F-1C8CB01CC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519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779E4-86E2-46AE-BB29-9A0267F5D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29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F7CB7-A38B-4233-BF5A-A01690AAB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063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71344-B7BC-4CB2-8F17-5936E4C40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90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DB0A1-B39B-4F2C-B38A-68ECF63F8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532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3ACE9-0E80-4170-91AC-76657E782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312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7FD48-9774-4C1A-A910-CA457B5EA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08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685800" y="609600"/>
            <a:ext cx="7856538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3375"/>
            <a:ext cx="955675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2CC4D41-5DD7-4E30-AC49-D50706A721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01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85C8D-116C-4743-BEA3-33A64415B4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8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5E08-57E3-44C9-A4E5-06B91071F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55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1D8B-F07E-4611-9401-0D2A41764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418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0328A-8C48-4BEC-92CA-408BB6675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9668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BEE1B-09D6-434E-8CC6-89E4D6114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3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112406D-5271-44DB-B262-41E621BA1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89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9110159-BA1C-461D-9FC8-B95B4D37F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92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52C147-3B06-4B8E-8F37-6F13F6AE0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90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94FA7F6-6463-4826-902D-C8DC9B1B4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667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A844978-7147-450C-8B7F-54D726CF1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45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A78D484-2D6A-4479-93DD-F75D12990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2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5A45549-4940-4C57-B71F-999055781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0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930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2B6A5D60-1B1D-4A8E-B1CA-EEFC2C85C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>
              <a:defRPr/>
            </a:pPr>
            <a:r>
              <a:rPr lang="en-US" sz="1800" dirty="0" smtClean="0"/>
              <a:t>doc.: IEEE </a:t>
            </a:r>
            <a:r>
              <a:rPr lang="en-US" sz="1800" dirty="0" smtClean="0"/>
              <a:t>802.11-13/0095r31</a:t>
            </a:r>
            <a:endParaRPr lang="en-US" sz="1800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206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Report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5" r:id="rId1"/>
    <p:sldLayoutId id="2147485398" r:id="rId2"/>
    <p:sldLayoutId id="2147485376" r:id="rId3"/>
    <p:sldLayoutId id="2147485377" r:id="rId4"/>
    <p:sldLayoutId id="2147485378" r:id="rId5"/>
    <p:sldLayoutId id="2147485379" r:id="rId6"/>
    <p:sldLayoutId id="2147485380" r:id="rId7"/>
    <p:sldLayoutId id="2147485381" r:id="rId8"/>
    <p:sldLayoutId id="2147485382" r:id="rId9"/>
    <p:sldLayoutId id="2147485383" r:id="rId10"/>
    <p:sldLayoutId id="2147485384" r:id="rId11"/>
    <p:sldLayoutId id="2147485385" r:id="rId12"/>
    <p:sldLayoutId id="214748538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E8968DA-ED88-4778-A81F-FFBF50AC0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7" r:id="rId1"/>
    <p:sldLayoutId id="2147485388" r:id="rId2"/>
    <p:sldLayoutId id="2147485389" r:id="rId3"/>
    <p:sldLayoutId id="2147485390" r:id="rId4"/>
    <p:sldLayoutId id="2147485391" r:id="rId5"/>
    <p:sldLayoutId id="2147485392" r:id="rId6"/>
    <p:sldLayoutId id="2147485393" r:id="rId7"/>
    <p:sldLayoutId id="2147485394" r:id="rId8"/>
    <p:sldLayoutId id="2147485395" r:id="rId9"/>
    <p:sldLayoutId id="2147485396" r:id="rId10"/>
    <p:sldLayoutId id="214748539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Binary_Worksheet1.xlsb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2016</a:t>
            </a: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Adrian Stephens, Intel Corporation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67F51EA9-F086-4576-B81F-E7A6B7E34FCF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2800" dirty="0" smtClean="0"/>
              <a:t>802.11REVmc Editor’s Report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July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2016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2016-07-08</a:t>
            </a:r>
            <a:endParaRPr lang="en-US" altLang="en-US" sz="2000" b="0" dirty="0" smtClean="0"/>
          </a:p>
        </p:txBody>
      </p:sp>
      <p:graphicFrame>
        <p:nvGraphicFramePr>
          <p:cNvPr id="6151" name="Object 11"/>
          <p:cNvGraphicFramePr>
            <a:graphicFrameLocks noChangeAspect="1"/>
          </p:cNvGraphicFramePr>
          <p:nvPr/>
        </p:nvGraphicFramePr>
        <p:xfrm>
          <a:off x="523875" y="2276475"/>
          <a:ext cx="7772400" cy="260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0" name="Document" r:id="rId4" imgW="8268188" imgH="2779267" progId="Word.Document.8">
                  <p:embed/>
                </p:oleObj>
              </mc:Choice>
              <mc:Fallback>
                <p:oleObj name="Document" r:id="rId4" imgW="8268188" imgH="277926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2276475"/>
                        <a:ext cx="7772400" cy="2609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End timing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072" y="1295400"/>
            <a:ext cx="7772400" cy="4495800"/>
          </a:xfrm>
        </p:spPr>
        <p:txBody>
          <a:bodyPr/>
          <a:lstStyle/>
          <a:p>
            <a:r>
              <a:rPr lang="en-GB" dirty="0" smtClean="0"/>
              <a:t>Constraints:</a:t>
            </a:r>
          </a:p>
          <a:p>
            <a:pPr lvl="1"/>
            <a:r>
              <a:rPr lang="en-GB" dirty="0" smtClean="0"/>
              <a:t>At most one new recirculation may be performed after conditional approval in the July 2016 EC meeting (this is not a hard and fast rule)</a:t>
            </a:r>
          </a:p>
          <a:p>
            <a:pPr lvl="1"/>
            <a:r>
              <a:rPr lang="en-GB" dirty="0" smtClean="0"/>
              <a:t>Aug 5</a:t>
            </a:r>
            <a:r>
              <a:rPr lang="en-GB" baseline="30000" dirty="0" smtClean="0"/>
              <a:t>th</a:t>
            </a:r>
            <a:r>
              <a:rPr lang="en-GB" dirty="0" smtClean="0"/>
              <a:t> is the submission deadline for September </a:t>
            </a:r>
            <a:r>
              <a:rPr lang="en-GB" dirty="0" err="1" smtClean="0"/>
              <a:t>RevCom</a:t>
            </a:r>
            <a:r>
              <a:rPr lang="en-GB" dirty="0" smtClean="0"/>
              <a:t>.  A last recirculation may still be in progress at the time of submittal.  Comments must be resolve by 7</a:t>
            </a:r>
            <a:r>
              <a:rPr lang="en-GB" baseline="30000" dirty="0" smtClean="0"/>
              <a:t>th</a:t>
            </a:r>
            <a:r>
              <a:rPr lang="en-GB" dirty="0" smtClean="0"/>
              <a:t> Sept.</a:t>
            </a:r>
          </a:p>
          <a:p>
            <a:r>
              <a:rPr lang="en-GB" dirty="0" smtClean="0"/>
              <a:t>We are resolving SB2 comments.  Assuming we make changes, there will be at least SB3 (D7) and SB4 (D7 unchanged).  </a:t>
            </a:r>
          </a:p>
          <a:p>
            <a:r>
              <a:rPr lang="en-GB" dirty="0" smtClean="0"/>
              <a:t>To make the Aug 5</a:t>
            </a:r>
            <a:r>
              <a:rPr lang="en-GB" baseline="30000" dirty="0" smtClean="0"/>
              <a:t>th</a:t>
            </a:r>
            <a:r>
              <a:rPr lang="en-GB" dirty="0" smtClean="0"/>
              <a:t> deadline, we have to resolve SB2 comments,  15-day </a:t>
            </a:r>
            <a:r>
              <a:rPr lang="en-GB" dirty="0" err="1" smtClean="0"/>
              <a:t>recirc</a:t>
            </a:r>
            <a:r>
              <a:rPr lang="en-GB" dirty="0" smtClean="0"/>
              <a:t> (SB3),  resolve those comments and start SB4.  There are 26 days available for this,  which includes the July 802.11 session.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Adrian Stephens, Intel Corporation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A2CC4D41-5DD7-4E30-AC49-D50706A7213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69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Acknowledgement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The following people have kindly aided the technical editor in one way or another during the development of </a:t>
            </a:r>
            <a:r>
              <a:rPr lang="en-GB" altLang="en-US" dirty="0" err="1" smtClean="0"/>
              <a:t>REVmc</a:t>
            </a:r>
            <a:r>
              <a:rPr lang="en-GB" altLang="en-US" dirty="0" smtClean="0"/>
              <a:t>:</a:t>
            </a:r>
          </a:p>
          <a:p>
            <a:pPr lvl="1"/>
            <a:r>
              <a:rPr lang="en-GB" altLang="en-US" dirty="0" smtClean="0"/>
              <a:t>Dorothy Stanley, Jon Rosdahl,  Mark Hamilton,  Mark Rison, Peter Ecclesine, Mike </a:t>
            </a:r>
            <a:r>
              <a:rPr lang="en-GB" altLang="en-US" dirty="0" err="1" smtClean="0"/>
              <a:t>Montemurro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Liwen</a:t>
            </a:r>
            <a:r>
              <a:rPr lang="en-GB" altLang="en-US" dirty="0" smtClean="0"/>
              <a:t> Chu, Eldad Perahia, Brian Hart, Sai Shankar, James {</a:t>
            </a:r>
            <a:r>
              <a:rPr lang="en-GB" altLang="en-US" dirty="0" err="1" smtClean="0"/>
              <a:t>Yee|Wang|P.K</a:t>
            </a:r>
            <a:r>
              <a:rPr lang="en-GB" altLang="en-US" dirty="0" smtClean="0"/>
              <a:t>. Gilb}, Assaf Kasher, Carlos Cordeiro, Edward Au, </a:t>
            </a:r>
            <a:r>
              <a:rPr lang="en-GB" altLang="en-US" dirty="0" err="1" smtClean="0"/>
              <a:t>Kaberi</a:t>
            </a:r>
            <a:r>
              <a:rPr lang="en-GB" altLang="en-US" dirty="0" smtClean="0"/>
              <a:t> Banerjee, Rich Kennedy, </a:t>
            </a:r>
            <a:r>
              <a:rPr lang="en-GB" altLang="en-US" dirty="0" err="1" smtClean="0"/>
              <a:t>Yongho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Seok</a:t>
            </a:r>
            <a:r>
              <a:rPr lang="en-GB" altLang="en-US" dirty="0" smtClean="0"/>
              <a:t>, Carlos </a:t>
            </a:r>
            <a:r>
              <a:rPr lang="en-GB" altLang="en-US" dirty="0" err="1" smtClean="0"/>
              <a:t>Aldana</a:t>
            </a:r>
            <a:r>
              <a:rPr lang="en-GB" altLang="en-US" dirty="0" smtClean="0"/>
              <a:t>, Gabor Bajko, Scott Marin, Graham Smith</a:t>
            </a:r>
            <a:r>
              <a:rPr lang="en-GB" altLang="en-US" dirty="0"/>
              <a:t>, </a:t>
            </a:r>
            <a:r>
              <a:rPr lang="en-GB" altLang="en-US" dirty="0" smtClean="0"/>
              <a:t>Sigurd Schelstraete, Emily Qi</a:t>
            </a:r>
          </a:p>
          <a:p>
            <a:r>
              <a:rPr lang="en-GB" altLang="en-US" dirty="0" smtClean="0"/>
              <a:t>And a big thank you to Edward Au and Emily Qi, who are the sub-editors</a:t>
            </a:r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2016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Adrian Stephens, Intel Corporation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7A0D677B-2A48-4800-A121-0EBDD41480EC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96913" y="623888"/>
            <a:ext cx="7772400" cy="457200"/>
          </a:xfrm>
        </p:spPr>
        <p:txBody>
          <a:bodyPr/>
          <a:lstStyle/>
          <a:p>
            <a:r>
              <a:rPr lang="en-GB" altLang="en-US" smtClean="0"/>
              <a:t>Status of Draft</a:t>
            </a:r>
          </a:p>
        </p:txBody>
      </p:sp>
      <p:sp>
        <p:nvSpPr>
          <p:cNvPr id="921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2016</a:t>
            </a:r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Adrian Stephens, Intel Corporation</a:t>
            </a:r>
          </a:p>
        </p:txBody>
      </p:sp>
      <p:sp>
        <p:nvSpPr>
          <p:cNvPr id="9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F06E88B-D908-4B16-B7F9-0BBF139B5E9A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b="0" smtClean="0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9207834"/>
              </p:ext>
            </p:extLst>
          </p:nvPr>
        </p:nvGraphicFramePr>
        <p:xfrm>
          <a:off x="300038" y="1190625"/>
          <a:ext cx="8620125" cy="500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1" name="Binary Worksheet" r:id="rId3" imgW="6991311" imgH="4057785" progId="Excel.SheetBinaryMacroEnabled.12">
                  <p:embed/>
                </p:oleObj>
              </mc:Choice>
              <mc:Fallback>
                <p:oleObj name="Binary Worksheet" r:id="rId3" imgW="6991311" imgH="4057785" progId="Excel.SheetBinaryMacroEnabled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8" y="1190625"/>
                        <a:ext cx="8620125" cy="500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GB" altLang="en-US" smtClean="0"/>
              <a:t>Reference Documents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154613"/>
          </a:xfrm>
        </p:spPr>
        <p:txBody>
          <a:bodyPr/>
          <a:lstStyle/>
          <a:p>
            <a:r>
              <a:rPr lang="en-GB" altLang="en-US" sz="2000" dirty="0" smtClean="0"/>
              <a:t>Draft:  P802.11REVmc </a:t>
            </a:r>
            <a:r>
              <a:rPr lang="en-GB" altLang="en-US" sz="2000" dirty="0" smtClean="0"/>
              <a:t>D6.0 </a:t>
            </a:r>
            <a:r>
              <a:rPr lang="en-GB" altLang="en-US" sz="2000" dirty="0" smtClean="0"/>
              <a:t>(members’ area)</a:t>
            </a:r>
          </a:p>
          <a:p>
            <a:r>
              <a:rPr lang="en-GB" altLang="en-US" sz="2000" dirty="0" smtClean="0"/>
              <a:t>WG &amp; Sponsor </a:t>
            </a:r>
            <a:r>
              <a:rPr lang="en-GB" altLang="en-US" sz="2000" dirty="0" smtClean="0"/>
              <a:t>Ballot composite comments</a:t>
            </a:r>
          </a:p>
          <a:p>
            <a:pPr lvl="1"/>
            <a:r>
              <a:rPr lang="en-GB" altLang="en-US" sz="1800" dirty="0" smtClean="0"/>
              <a:t>11-15/0532 – currently </a:t>
            </a:r>
            <a:r>
              <a:rPr lang="en-GB" altLang="en-US" sz="1800" dirty="0" smtClean="0"/>
              <a:t>R47</a:t>
            </a:r>
            <a:endParaRPr lang="en-GB" altLang="en-US" sz="1800" dirty="0" smtClean="0"/>
          </a:p>
          <a:p>
            <a:pPr lvl="2"/>
            <a:r>
              <a:rPr lang="en-GB" altLang="en-US" sz="1600" dirty="0" smtClean="0"/>
              <a:t>SB0 </a:t>
            </a:r>
            <a:r>
              <a:rPr lang="en-GB" altLang="en-US" sz="1600" dirty="0" smtClean="0"/>
              <a:t>is shown as “LB1000”, comments start at CID 5001</a:t>
            </a:r>
          </a:p>
          <a:p>
            <a:pPr lvl="2"/>
            <a:r>
              <a:rPr lang="en-GB" altLang="en-US" sz="1600" dirty="0" smtClean="0"/>
              <a:t>SB1 is shown as “LB1001”, comments start at CID </a:t>
            </a:r>
            <a:r>
              <a:rPr lang="en-GB" altLang="en-US" sz="1600" dirty="0" smtClean="0"/>
              <a:t>7001</a:t>
            </a:r>
          </a:p>
          <a:p>
            <a:pPr lvl="2"/>
            <a:r>
              <a:rPr lang="en-GB" altLang="en-US" sz="1600" dirty="0" smtClean="0"/>
              <a:t>SB2 is shown as “LB1002”, comments start at CID 8001</a:t>
            </a:r>
            <a:endParaRPr lang="en-GB" altLang="en-US" sz="1600" dirty="0" smtClean="0"/>
          </a:p>
          <a:p>
            <a:pPr lvl="2"/>
            <a:r>
              <a:rPr lang="en-GB" altLang="en-US" sz="1600" dirty="0" smtClean="0"/>
              <a:t>Includes pre-ballot comments</a:t>
            </a:r>
          </a:p>
          <a:p>
            <a:r>
              <a:rPr lang="en-GB" altLang="en-US" sz="2000" dirty="0" smtClean="0"/>
              <a:t>MAC comment resolutions</a:t>
            </a:r>
          </a:p>
          <a:p>
            <a:pPr lvl="1"/>
            <a:r>
              <a:rPr lang="en-GB" altLang="en-US" sz="1800" dirty="0" smtClean="0"/>
              <a:t>11-15/0565</a:t>
            </a:r>
          </a:p>
          <a:p>
            <a:r>
              <a:rPr lang="en-GB" altLang="en-US" sz="2000" dirty="0" smtClean="0"/>
              <a:t>GEN comment resolutions</a:t>
            </a:r>
          </a:p>
          <a:p>
            <a:pPr lvl="1"/>
            <a:r>
              <a:rPr lang="en-GB" altLang="en-US" sz="1800" dirty="0" smtClean="0"/>
              <a:t>11-15/0665</a:t>
            </a:r>
          </a:p>
          <a:p>
            <a:r>
              <a:rPr lang="en-GB" altLang="en-US" sz="1800" dirty="0" smtClean="0"/>
              <a:t>MAC/GEN sheets usually used for motioning tech resolutions.  </a:t>
            </a:r>
          </a:p>
          <a:p>
            <a:pPr lvl="1"/>
            <a:r>
              <a:rPr lang="en-GB" altLang="en-US" sz="1400" dirty="0" smtClean="0"/>
              <a:t>Composite SS may lag contents of these sheets during a session,  but is the eventual resting place of approved resolutions.</a:t>
            </a:r>
          </a:p>
        </p:txBody>
      </p:sp>
      <p:sp>
        <p:nvSpPr>
          <p:cNvPr id="1024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2016</a:t>
            </a:r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Adrian Stephens, Intel Corporation</a:t>
            </a: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90D262AC-291D-4EBC-8B65-B03B5463DC08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45673" y="637162"/>
            <a:ext cx="7643812" cy="914400"/>
          </a:xfrm>
        </p:spPr>
        <p:txBody>
          <a:bodyPr/>
          <a:lstStyle/>
          <a:p>
            <a:r>
              <a:rPr lang="en-GB" altLang="en-US" dirty="0" smtClean="0"/>
              <a:t>Comments by commenter</a:t>
            </a:r>
          </a:p>
        </p:txBody>
      </p:sp>
      <p:sp>
        <p:nvSpPr>
          <p:cNvPr id="1126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2016</a:t>
            </a:r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Adrian Stephens, Intel Corporation</a:t>
            </a:r>
          </a:p>
        </p:txBody>
      </p:sp>
      <p:sp>
        <p:nvSpPr>
          <p:cNvPr id="1126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974DACA0-5A0E-4BFF-BE9B-12A32CB48D4F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b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959" y="1587230"/>
            <a:ext cx="6588057" cy="4339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(</a:t>
            </a:r>
            <a:r>
              <a:rPr lang="en-GB" dirty="0" smtClean="0"/>
              <a:t>2016-07-08)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A2CC4D41-5DD7-4E30-AC49-D50706A7213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488" y="1731523"/>
            <a:ext cx="4953000" cy="429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54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752600" cy="2133600"/>
          </a:xfrm>
        </p:spPr>
        <p:txBody>
          <a:bodyPr/>
          <a:lstStyle/>
          <a:p>
            <a:r>
              <a:rPr lang="en-GB" dirty="0" smtClean="0"/>
              <a:t>GEN &amp; MAC detail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A2CC4D41-5DD7-4E30-AC49-D50706A7213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762000"/>
            <a:ext cx="5915288" cy="560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32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467600" cy="1066800"/>
          </a:xfrm>
        </p:spPr>
        <p:txBody>
          <a:bodyPr/>
          <a:lstStyle/>
          <a:p>
            <a:r>
              <a:rPr lang="en-GB" dirty="0" smtClean="0"/>
              <a:t>Status of </a:t>
            </a:r>
            <a:r>
              <a:rPr lang="en-GB" dirty="0" smtClean="0"/>
              <a:t>speculative editing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A2CC4D41-5DD7-4E30-AC49-D50706A7213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2043" y="2133600"/>
            <a:ext cx="540007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3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prediction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102" y="1524000"/>
            <a:ext cx="8467498" cy="4114800"/>
          </a:xfrm>
        </p:spPr>
        <p:txBody>
          <a:bodyPr/>
          <a:lstStyle/>
          <a:p>
            <a:r>
              <a:rPr lang="en-GB" dirty="0" smtClean="0"/>
              <a:t>We took 249 days to resolve 1899 comments from SB0.</a:t>
            </a:r>
          </a:p>
          <a:p>
            <a:r>
              <a:rPr lang="en-GB" dirty="0" smtClean="0"/>
              <a:t>We have </a:t>
            </a:r>
            <a:r>
              <a:rPr lang="en-GB" dirty="0" smtClean="0"/>
              <a:t>334</a:t>
            </a:r>
            <a:r>
              <a:rPr lang="en-GB" dirty="0" smtClean="0"/>
              <a:t> </a:t>
            </a:r>
            <a:r>
              <a:rPr lang="en-GB" dirty="0" smtClean="0"/>
              <a:t>comments unresolved from </a:t>
            </a:r>
            <a:r>
              <a:rPr lang="en-GB" dirty="0" smtClean="0"/>
              <a:t>SB2.</a:t>
            </a:r>
            <a:endParaRPr lang="en-GB" dirty="0"/>
          </a:p>
          <a:p>
            <a:r>
              <a:rPr lang="en-GB" dirty="0" smtClean="0"/>
              <a:t>Assuming linear progress, this implies </a:t>
            </a:r>
            <a:r>
              <a:rPr lang="en-GB" dirty="0" smtClean="0"/>
              <a:t>43</a:t>
            </a:r>
            <a:r>
              <a:rPr lang="en-GB" dirty="0" smtClean="0"/>
              <a:t> </a:t>
            </a:r>
            <a:r>
              <a:rPr lang="en-GB" dirty="0" smtClean="0"/>
              <a:t>days left (from date of writing) to resolve these comments at the same </a:t>
            </a:r>
            <a:r>
              <a:rPr lang="en-GB" dirty="0" smtClean="0"/>
              <a:t>rate  </a:t>
            </a:r>
            <a:endParaRPr lang="en-GB" dirty="0" smtClean="0"/>
          </a:p>
          <a:p>
            <a:pPr lvl="1"/>
            <a:r>
              <a:rPr lang="en-GB" dirty="0" smtClean="0"/>
              <a:t>This is Aug 13</a:t>
            </a:r>
            <a:r>
              <a:rPr lang="en-GB" baseline="30000" dirty="0" smtClean="0"/>
              <a:t>th</a:t>
            </a:r>
            <a:r>
              <a:rPr lang="en-GB" dirty="0" smtClean="0"/>
              <a:t>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A2CC4D41-5DD7-4E30-AC49-D50706A7213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52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77854</TotalTime>
  <Words>531</Words>
  <Application>Microsoft Office PowerPoint</Application>
  <PresentationFormat>On-screen Show (4:3)</PresentationFormat>
  <Paragraphs>76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Times New Roman</vt:lpstr>
      <vt:lpstr>Default Design</vt:lpstr>
      <vt:lpstr>Custom Design</vt:lpstr>
      <vt:lpstr>Document</vt:lpstr>
      <vt:lpstr>Microsoft Excel Binary Worksheet</vt:lpstr>
      <vt:lpstr>802.11REVmc Editor’s Report – July 2016</vt:lpstr>
      <vt:lpstr>Acknowledgement</vt:lpstr>
      <vt:lpstr>Status of Draft</vt:lpstr>
      <vt:lpstr>Reference Documents</vt:lpstr>
      <vt:lpstr>Comments by commenter</vt:lpstr>
      <vt:lpstr>Status (2016-07-08)</vt:lpstr>
      <vt:lpstr>GEN &amp; MAC detail</vt:lpstr>
      <vt:lpstr>Status of speculative editing</vt:lpstr>
      <vt:lpstr>A prediction</vt:lpstr>
      <vt:lpstr>End timing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TGmc Editor's Report</dc:title>
  <dc:creator>Adrian Stephens</dc:creator>
  <dc:description>11-13/95r24</dc:description>
  <cp:lastModifiedBy>Adrian Stephens 10</cp:lastModifiedBy>
  <cp:revision>1435</cp:revision>
  <cp:lastPrinted>1998-02-10T13:28:06Z</cp:lastPrinted>
  <dcterms:created xsi:type="dcterms:W3CDTF">1998-02-10T13:07:52Z</dcterms:created>
  <dcterms:modified xsi:type="dcterms:W3CDTF">2016-07-08T13:24:39Z</dcterms:modified>
</cp:coreProperties>
</file>