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02" r:id="rId5"/>
    <p:sldId id="313" r:id="rId6"/>
    <p:sldId id="403" r:id="rId7"/>
    <p:sldId id="393" r:id="rId8"/>
    <p:sldId id="394" r:id="rId9"/>
    <p:sldId id="395" r:id="rId10"/>
    <p:sldId id="396" r:id="rId11"/>
    <p:sldId id="397" r:id="rId12"/>
    <p:sldId id="398" r:id="rId13"/>
    <p:sldId id="374"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4" d="100"/>
          <a:sy n="94" d="100"/>
        </p:scale>
        <p:origin x="-6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-12/1427r2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Discussion 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802.1Qbz</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Election of Officers</a:t>
            </a:r>
          </a:p>
          <a:p>
            <a:pPr lvl="1">
              <a:lnSpc>
                <a:spcPct val="80000"/>
              </a:lnSpc>
            </a:pPr>
            <a:r>
              <a:rPr lang="en-US" b="0" dirty="0" smtClean="0"/>
              <a:t>Chair, Secretary</a:t>
            </a:r>
          </a:p>
          <a:p>
            <a:pPr>
              <a:lnSpc>
                <a:spcPct val="80000"/>
              </a:lnSpc>
            </a:pPr>
            <a:r>
              <a:rPr lang="en-US" b="0" dirty="0" smtClean="0"/>
              <a:t>Approval of the Minutes of the GLK Meeting in Indian Wells. (Thanks to ZHUANG Yan)</a:t>
            </a:r>
          </a:p>
          <a:p>
            <a:pPr lvl="1">
              <a:lnSpc>
                <a:spcPct val="80000"/>
              </a:lnSpc>
            </a:pPr>
            <a:r>
              <a:rPr lang="en-US" b="1" dirty="0" smtClean="0"/>
              <a:t>Approve 11-12/1401r0 as the minutes of the November 802.11 GLK Meeting.</a:t>
            </a:r>
          </a:p>
          <a:p>
            <a:pPr lvl="1">
              <a:lnSpc>
                <a:spcPct val="80000"/>
              </a:lnSpc>
            </a:pPr>
            <a:r>
              <a:rPr lang="en-US" sz="1800" b="1" dirty="0" smtClean="0"/>
              <a:t>Yes:   No:   Abstain: </a:t>
            </a:r>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a:t>
            </a:r>
            <a:r>
              <a:rPr lang="en-US" dirty="0" smtClean="0"/>
              <a:t>Teleconferences:</a:t>
            </a:r>
          </a:p>
          <a:p>
            <a:pPr lvl="1">
              <a:lnSpc>
                <a:spcPct val="80000"/>
              </a:lnSpc>
            </a:pPr>
            <a:r>
              <a:rPr lang="en-US" dirty="0" smtClean="0"/>
              <a:t>17 December 2012</a:t>
            </a:r>
            <a:r>
              <a:rPr lang="en-US" dirty="0"/>
              <a:t>, 12/</a:t>
            </a:r>
            <a:r>
              <a:rPr lang="en-US" dirty="0" smtClean="0"/>
              <a:t>1450r0, “</a:t>
            </a:r>
            <a:r>
              <a:rPr lang="fr-FR" dirty="0" smtClean="0"/>
              <a:t>11</a:t>
            </a:r>
            <a:r>
              <a:rPr lang="fr-FR" dirty="0"/>
              <a:t>-12-1450-00-00ak-11ak-telecon-minutes-</a:t>
            </a:r>
            <a:r>
              <a:rPr lang="fr-FR" dirty="0" smtClean="0"/>
              <a:t>20121217</a:t>
            </a:r>
            <a:r>
              <a:rPr lang="en-US" dirty="0" smtClean="0"/>
              <a:t>”</a:t>
            </a:r>
          </a:p>
          <a:p>
            <a:pPr lvl="2">
              <a:lnSpc>
                <a:spcPct val="80000"/>
              </a:lnSpc>
            </a:pPr>
            <a:r>
              <a:rPr lang="en-US" dirty="0"/>
              <a:t>Yes:   No:   Abstain: </a:t>
            </a:r>
            <a:endParaRPr lang="en-US" dirty="0" smtClean="0"/>
          </a:p>
          <a:p>
            <a:pPr lvl="1">
              <a:lnSpc>
                <a:spcPct val="80000"/>
              </a:lnSpc>
            </a:pPr>
            <a:r>
              <a:rPr lang="en-US" dirty="0" smtClean="0"/>
              <a:t>7 January 2013, 13/52r1, “</a:t>
            </a:r>
            <a:r>
              <a:rPr lang="fr-FR" dirty="0"/>
              <a:t>11-13-0052-01-00ak-11ak-telecon-minutes-20130107</a:t>
            </a:r>
            <a:r>
              <a:rPr lang="en-US" dirty="0" smtClean="0"/>
              <a:t>”</a:t>
            </a:r>
          </a:p>
          <a:p>
            <a:pPr lvl="2">
              <a:lnSpc>
                <a:spcPct val="80000"/>
              </a:lnSpc>
            </a:pPr>
            <a:r>
              <a:rPr lang="en-US" dirty="0"/>
              <a:t>Yes:   No:   Abstain: </a:t>
            </a:r>
            <a:endParaRPr lang="en-US" dirty="0" smtClean="0"/>
          </a:p>
          <a:p>
            <a:pPr>
              <a:lnSpc>
                <a:spcPct val="80000"/>
              </a:lnSpc>
            </a:pPr>
            <a:r>
              <a:rPr lang="en-US" b="0" dirty="0"/>
              <a:t>Presentation and Discussion of Submissions</a:t>
            </a:r>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p>
          <a:p>
            <a:r>
              <a:rPr lang="en-GB" sz="2000" b="0" dirty="0" smtClean="0"/>
              <a:t>“</a:t>
            </a:r>
            <a:r>
              <a:rPr lang="en-US" altLang="zh-CN" sz="2000" b="0" dirty="0"/>
              <a:t>Virtual Wireless Port </a:t>
            </a:r>
            <a:r>
              <a:rPr lang="en-GB" sz="2000" b="0" dirty="0"/>
              <a:t>based 802.11 </a:t>
            </a:r>
            <a:r>
              <a:rPr lang="en-GB" sz="2000" b="0" dirty="0" smtClean="0"/>
              <a:t>Bridging”, 12/1449r0, ZHUANG Yan (Huawei)</a:t>
            </a:r>
          </a:p>
          <a:p>
            <a:r>
              <a:rPr lang="en-GB" sz="2000" b="0" dirty="0" smtClean="0"/>
              <a:t>“</a:t>
            </a:r>
            <a:r>
              <a:rPr lang="en-GB" sz="2000" b="0" dirty="0"/>
              <a:t>Problem list for P802.1Qbz / P802.11ak point-to-point </a:t>
            </a:r>
            <a:r>
              <a:rPr lang="en-GB" sz="2000" b="0" dirty="0" smtClean="0"/>
              <a:t>model”, 12/1441r0, Norm Finn (Cisco)</a:t>
            </a:r>
            <a:endParaRPr lang="en-US" sz="2000" b="0" dirty="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7984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15006</TotalTime>
  <Words>1231</Words>
  <Application>Microsoft Macintosh PowerPoint</Application>
  <PresentationFormat>On-screen Show (4:3)</PresentationFormat>
  <Paragraphs>207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January 2013 802.11ak Agenda</vt:lpstr>
      <vt:lpstr>IEEE 802.11ak/GLK: Enhancements For Transit Links Within Bridged Networks</vt:lpstr>
      <vt:lpstr>Venue</vt:lpstr>
      <vt:lpstr>Monday, 14 January 2013  10:30-12:30</vt:lpstr>
      <vt:lpstr>Monday, 14 January 2013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10:30-12:30</vt:lpstr>
      <vt:lpstr>Thursday, 15 January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237</cp:revision>
  <cp:lastPrinted>1998-02-10T13:28:06Z</cp:lastPrinted>
  <dcterms:created xsi:type="dcterms:W3CDTF">2006-12-04T03:46:13Z</dcterms:created>
  <dcterms:modified xsi:type="dcterms:W3CDTF">2013-01-10T23:11:30Z</dcterms:modified>
  <cp:category/>
</cp:coreProperties>
</file>