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96" r:id="rId3"/>
    <p:sldId id="316" r:id="rId4"/>
    <p:sldId id="354" r:id="rId5"/>
    <p:sldId id="359" r:id="rId6"/>
    <p:sldId id="362" r:id="rId7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3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3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802.11-13/0062r0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Word_2007_Macro-enabled_Document1.docm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Word_2007_Macro-enabled_Document2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311111111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7844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 2013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SERVICE Field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2013-01-14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57"/>
          <p:cNvGraphicFramePr>
            <a:graphicFrameLocks noChangeAspect="1"/>
          </p:cNvGraphicFramePr>
          <p:nvPr/>
        </p:nvGraphicFramePr>
        <p:xfrm>
          <a:off x="1287463" y="2227263"/>
          <a:ext cx="6883400" cy="4003675"/>
        </p:xfrm>
        <a:graphic>
          <a:graphicData uri="http://schemas.openxmlformats.org/presentationml/2006/ole">
            <p:oleObj spid="_x0000_s2105" name="Macro-Enabled Template" r:id="rId4" imgW="9534504" imgH="5470472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4800"/>
            <a:ext cx="87844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Jan 2013</a:t>
            </a: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257300" y="1308100"/>
          <a:ext cx="6858000" cy="4432300"/>
        </p:xfrm>
        <a:graphic>
          <a:graphicData uri="http://schemas.openxmlformats.org/presentationml/2006/ole">
            <p:oleObj spid="_x0000_s16392" name="Macro-Enabled Template" r:id="rId4" imgW="9039915" imgH="5865614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7844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 2013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295400" y="1219200"/>
          <a:ext cx="6464300" cy="5080000"/>
        </p:xfrm>
        <a:graphic>
          <a:graphicData uri="http://schemas.openxmlformats.org/presentationml/2006/ole">
            <p:oleObj spid="_x0000_s18440" name="Document" r:id="rId3" imgW="8521573" imgH="67135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114800"/>
          </a:xfrm>
        </p:spPr>
        <p:txBody>
          <a:bodyPr/>
          <a:lstStyle/>
          <a:p>
            <a:r>
              <a:rPr lang="en-US" b="0" dirty="0" smtClean="0"/>
              <a:t>Different from 11ac, in 11ah ≥2MHz Long preamble in MU mode, SIGB CRC is inside SIGB itself.</a:t>
            </a:r>
          </a:p>
          <a:p>
            <a:r>
              <a:rPr lang="en-US" b="0" dirty="0" smtClean="0"/>
              <a:t>This leaves 9 bits reserved in SERVICE field, if we keep using the 11a/n/ac 16-bit SERVICE field.</a:t>
            </a:r>
          </a:p>
          <a:p>
            <a:r>
              <a:rPr lang="en-US" b="0" dirty="0" smtClean="0"/>
              <a:t>Now in 11ah there is very low rate modes like 1MHz MCS10, in which 9 unused bits waste more than one OFDM symbol.</a:t>
            </a:r>
          </a:p>
          <a:p>
            <a:r>
              <a:rPr lang="en-US" b="0" dirty="0" smtClean="0"/>
              <a:t>Propose 11ah to use an 8-bit SERVICE field.</a:t>
            </a:r>
          </a:p>
          <a:p>
            <a:pPr lvl="1"/>
            <a:r>
              <a:rPr lang="en-US" dirty="0" smtClean="0"/>
              <a:t>First 7 bits are used as scrambler seed as in 11n.</a:t>
            </a:r>
          </a:p>
          <a:p>
            <a:pPr lvl="1"/>
            <a:r>
              <a:rPr lang="en-US" b="0" dirty="0" smtClean="0"/>
              <a:t>Remaining 1 bit reserved.</a:t>
            </a:r>
          </a:p>
          <a:p>
            <a:pPr lvl="1"/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Do you agree to add the following text into the spec framework</a:t>
            </a:r>
          </a:p>
          <a:p>
            <a:pPr lvl="1"/>
            <a:r>
              <a:rPr lang="en-US" sz="1600" dirty="0" smtClean="0"/>
              <a:t>11ah SERVICE field has 8 bits, in which first 7 bits are used for the scrambler seed, and the remaining 1 bit reserved.</a:t>
            </a:r>
          </a:p>
          <a:p>
            <a:pPr>
              <a:buNone/>
            </a:pPr>
            <a:endParaRPr lang="en-US" sz="2000" b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Move to add the following text into the spec framework</a:t>
            </a:r>
          </a:p>
          <a:p>
            <a:pPr lvl="1"/>
            <a:r>
              <a:rPr lang="en-US" sz="1600" dirty="0" smtClean="0"/>
              <a:t>11ah SERVICE field has 8 bits, in which first 7 bits are used for the scrambler seed, and the remaining 1 bit reserved.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15210</TotalTime>
  <Words>271</Words>
  <Application>Microsoft Office PowerPoint</Application>
  <PresentationFormat>On-screen Show (4:3)</PresentationFormat>
  <Paragraphs>44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place presentation subject title text here]</vt:lpstr>
      <vt:lpstr>Macro-Enabled Template</vt:lpstr>
      <vt:lpstr>Document</vt:lpstr>
      <vt:lpstr>SERVICE Field</vt:lpstr>
      <vt:lpstr>Slide 2</vt:lpstr>
      <vt:lpstr>Slide 3</vt:lpstr>
      <vt:lpstr>Discussions</vt:lpstr>
      <vt:lpstr>Pre-Motion</vt:lpstr>
      <vt:lpstr>Motion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305</cp:revision>
  <cp:lastPrinted>2010-12-20T20:45:24Z</cp:lastPrinted>
  <dcterms:created xsi:type="dcterms:W3CDTF">2010-12-20T20:39:38Z</dcterms:created>
  <dcterms:modified xsi:type="dcterms:W3CDTF">2013-01-12T20:11:45Z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