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65" r:id="rId4"/>
    <p:sldId id="266" r:id="rId5"/>
    <p:sldId id="271" r:id="rId6"/>
    <p:sldId id="272" r:id="rId7"/>
    <p:sldId id="273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0234791-52F2-D747-A35B-7A4D7DC940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/>
              <a:t>Month Year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F512C2B-5232-8740-96EC-7865C5A51D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41C2A739-5D07-5B46-9CAC-2F6713AB131B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38F8C22-151C-8F4D-8768-2C945C08DD38}" type="slidenum">
              <a:rPr lang="en-US"/>
              <a:pPr/>
              <a:t>2</a:t>
            </a:fld>
            <a:endParaRPr 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89A675-2BBB-1946-BB57-AFFBB7A3F9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75B1BB-DF0C-B04A-B2E2-499C87EFB3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6C40E-E1E8-5E40-86E2-771A001F23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F5C29C-6A3E-2C45-8592-7BE999CCA48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D802C7-88B1-5746-81C8-3149802B15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BECF9A-069C-B244-B1A3-2CA0435B605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D3FA77-E90F-5D4E-83DE-0A0AB14A16C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039FD0-AC09-E345-963E-A18D3E4217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79F225-CFDF-D445-BFA7-023114C4CD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9C1821-FFA3-484B-8EB5-BA6A330615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DE5A58-80BB-F147-92FB-D1DEA33A52F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B0158-D13D-DF4B-B35B-0EEA940A38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</a:t>
            </a:r>
            <a:r>
              <a:rPr lang="en-US" sz="1800" b="1" dirty="0" smtClean="0"/>
              <a:t>-12/1442r0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206EAA8-F4A7-D540-8434-C4330D5C525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Draft Review Overview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2012-12-10</a:t>
            </a:r>
            <a:endParaRPr lang="en-US" sz="2000" b="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476500"/>
          <a:ext cx="8156575" cy="2628900"/>
        </p:xfrm>
        <a:graphic>
          <a:graphicData uri="http://schemas.openxmlformats.org/presentationml/2006/ole">
            <p:oleObj spid="_x0000_s15362" name="Dokument" r:id="rId4" imgW="8255000" imgH="26670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B3E3E4-D602-014B-96A2-D30E74BE03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Overview of suggested Review Process of </a:t>
            </a:r>
            <a:r>
              <a:rPr lang="en-US" dirty="0" err="1" smtClean="0"/>
              <a:t>TGai</a:t>
            </a:r>
            <a:r>
              <a:rPr lang="en-US" dirty="0" smtClean="0"/>
              <a:t> Draft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and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CALL FOR VOLUNTEERS to review </a:t>
            </a:r>
            <a:r>
              <a:rPr lang="en-US" dirty="0" err="1" smtClean="0"/>
              <a:t>TGai</a:t>
            </a:r>
            <a:r>
              <a:rPr lang="en-US" dirty="0" smtClean="0"/>
              <a:t> D0.2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78D5471-2F6F-1245-AEBA-9EC49EF909A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Review Process</a:t>
            </a:r>
            <a:endParaRPr 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Dec 2012 – Jan 2013:  Volunteers review </a:t>
            </a:r>
            <a:r>
              <a:rPr lang="en-GB" sz="1800" dirty="0" err="1" smtClean="0"/>
              <a:t>TGai</a:t>
            </a:r>
            <a:r>
              <a:rPr lang="en-GB" sz="1800" dirty="0" smtClean="0"/>
              <a:t> D0.2</a:t>
            </a:r>
          </a:p>
          <a:p>
            <a:endParaRPr lang="en-GB" sz="1800" dirty="0" smtClean="0"/>
          </a:p>
          <a:p>
            <a:r>
              <a:rPr lang="en-GB" sz="1800" dirty="0" smtClean="0"/>
              <a:t>Vancouver meeting Jan 2013: have a cleaned up version of the draft</a:t>
            </a:r>
          </a:p>
          <a:p>
            <a:endParaRPr lang="en-GB" sz="1800" dirty="0" smtClean="0"/>
          </a:p>
          <a:p>
            <a:r>
              <a:rPr lang="en-GB" sz="1800" dirty="0" smtClean="0"/>
              <a:t>Jan 2013 after Vancouver meeting: Open call for comments (mainly </a:t>
            </a:r>
            <a:r>
              <a:rPr lang="en-GB" sz="1800" dirty="0" err="1" smtClean="0"/>
              <a:t>TGai</a:t>
            </a:r>
            <a:r>
              <a:rPr lang="en-GB" sz="1800" dirty="0" smtClean="0"/>
              <a:t> membership but also open to entire 802.11)</a:t>
            </a:r>
          </a:p>
          <a:p>
            <a:endParaRPr lang="en-GB" sz="1800" dirty="0" smtClean="0"/>
          </a:p>
          <a:p>
            <a:r>
              <a:rPr lang="en-GB" sz="1800" dirty="0" smtClean="0"/>
              <a:t>March 2013: work on resolving received comments</a:t>
            </a:r>
          </a:p>
          <a:p>
            <a:endParaRPr lang="en-GB" sz="1800" dirty="0" smtClean="0"/>
          </a:p>
          <a:p>
            <a:r>
              <a:rPr lang="en-GB" sz="1800" dirty="0" smtClean="0"/>
              <a:t>May 2013: WG Letter Ballot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32E6E84-EE3D-F044-8344-D409C1B1571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Volunteer Draft Review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Call for volunteers to review </a:t>
            </a:r>
            <a:r>
              <a:rPr lang="en-GB" sz="1800" dirty="0" err="1" smtClean="0"/>
              <a:t>TGai</a:t>
            </a:r>
            <a:r>
              <a:rPr lang="en-GB" sz="1800" dirty="0" smtClean="0"/>
              <a:t> D0.2</a:t>
            </a:r>
          </a:p>
          <a:p>
            <a:pPr lvl="1"/>
            <a:r>
              <a:rPr lang="en-GB" sz="1600" dirty="0" err="1" smtClean="0"/>
              <a:t>TGai</a:t>
            </a:r>
            <a:r>
              <a:rPr lang="en-GB" sz="1600" dirty="0" smtClean="0"/>
              <a:t> members:</a:t>
            </a:r>
          </a:p>
          <a:p>
            <a:pPr lvl="2"/>
            <a:r>
              <a:rPr lang="en-GB" sz="1400" dirty="0" smtClean="0"/>
              <a:t>&lt;who wants to volunteer ?&gt;</a:t>
            </a:r>
          </a:p>
          <a:p>
            <a:pPr lvl="1"/>
            <a:r>
              <a:rPr lang="en-GB" sz="1600" dirty="0" smtClean="0"/>
              <a:t>Additional people</a:t>
            </a:r>
          </a:p>
          <a:p>
            <a:pPr lvl="2"/>
            <a:r>
              <a:rPr lang="en-GB" sz="1400" dirty="0" smtClean="0"/>
              <a:t>Adrian Stephens &amp; Peter E. (WG editors) ?</a:t>
            </a:r>
          </a:p>
          <a:p>
            <a:pPr lvl="2"/>
            <a:r>
              <a:rPr lang="en-GB" sz="1400" dirty="0" smtClean="0"/>
              <a:t>&lt;who else ?  do we anticipate any conflicts with other drafts tackling similar sections, e.g. ah?  We could ask the corresponding technical editor.&gt;</a:t>
            </a:r>
          </a:p>
          <a:p>
            <a:r>
              <a:rPr lang="en-GB" sz="1800" dirty="0" smtClean="0"/>
              <a:t>Objective:</a:t>
            </a:r>
          </a:p>
          <a:p>
            <a:pPr lvl="1"/>
            <a:r>
              <a:rPr lang="en-GB" sz="1600" dirty="0" smtClean="0"/>
              <a:t>Improve on language / grammar to make D0.2 align with existing 802.11 drafts</a:t>
            </a:r>
          </a:p>
          <a:p>
            <a:pPr lvl="1"/>
            <a:r>
              <a:rPr lang="en-GB" sz="1600" dirty="0" smtClean="0"/>
              <a:t>Identify technical issues that have to be addressed</a:t>
            </a:r>
          </a:p>
          <a:p>
            <a:r>
              <a:rPr lang="en-GB" sz="1800" dirty="0" smtClean="0"/>
              <a:t>Outcome:</a:t>
            </a:r>
          </a:p>
          <a:p>
            <a:pPr lvl="1"/>
            <a:r>
              <a:rPr lang="en-GB" sz="1600" dirty="0" smtClean="0"/>
              <a:t>List of open items and suggested changes (Use LB template to provide feedback)</a:t>
            </a:r>
          </a:p>
          <a:p>
            <a:pPr lvl="1"/>
            <a:r>
              <a:rPr lang="en-GB" sz="1600" dirty="0" smtClean="0"/>
              <a:t>If possible, submission ready for approval solving open issues</a:t>
            </a:r>
          </a:p>
          <a:p>
            <a:r>
              <a:rPr lang="en-GB" sz="1800" dirty="0" smtClean="0"/>
              <a:t>Due Date:</a:t>
            </a:r>
          </a:p>
          <a:p>
            <a:pPr lvl="1"/>
            <a:r>
              <a:rPr lang="en-GB" sz="1600" dirty="0" smtClean="0"/>
              <a:t>Jan 2013 (to discuss suggested changes and open issues in Vancouver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32E6E84-EE3D-F044-8344-D409C1B1571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Call for comments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Similar to letter ballot, but</a:t>
            </a:r>
          </a:p>
          <a:p>
            <a:pPr lvl="1"/>
            <a:r>
              <a:rPr lang="en-GB" sz="1400" dirty="0" smtClean="0"/>
              <a:t>mainly </a:t>
            </a:r>
            <a:r>
              <a:rPr lang="en-GB" sz="1400" dirty="0" err="1" smtClean="0"/>
              <a:t>TGai</a:t>
            </a:r>
            <a:r>
              <a:rPr lang="en-GB" sz="1400" dirty="0" smtClean="0"/>
              <a:t> members only</a:t>
            </a:r>
          </a:p>
          <a:p>
            <a:pPr lvl="1"/>
            <a:r>
              <a:rPr lang="en-GB" sz="1400" dirty="0" smtClean="0"/>
              <a:t>Open to entire WG (no requirement to provide feedback to maintain voting rights)</a:t>
            </a:r>
          </a:p>
          <a:p>
            <a:pPr lvl="1"/>
            <a:r>
              <a:rPr lang="en-GB" sz="1400" dirty="0" smtClean="0"/>
              <a:t>Less formal than WG LB</a:t>
            </a:r>
          </a:p>
          <a:p>
            <a:r>
              <a:rPr lang="en-GB" sz="1800" dirty="0" smtClean="0"/>
              <a:t>Goal:</a:t>
            </a:r>
          </a:p>
          <a:p>
            <a:pPr lvl="1"/>
            <a:r>
              <a:rPr lang="en-GB" sz="1400" dirty="0" smtClean="0"/>
              <a:t>Identify open issues before entering the obligations coming along the actual WG LB</a:t>
            </a:r>
          </a:p>
          <a:p>
            <a:r>
              <a:rPr lang="en-GB" sz="1800" dirty="0" smtClean="0"/>
              <a:t>Timing:</a:t>
            </a:r>
          </a:p>
          <a:p>
            <a:pPr lvl="1"/>
            <a:r>
              <a:rPr lang="en-GB" sz="1400" dirty="0" smtClean="0"/>
              <a:t>Our goal should be to start this process right after the Vancouver meeting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32E6E84-EE3D-F044-8344-D409C1B1571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 Letter Ballot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Start after March meeting.</a:t>
            </a:r>
          </a:p>
          <a:p>
            <a:endParaRPr lang="en-GB" sz="1800" dirty="0" smtClean="0"/>
          </a:p>
          <a:p>
            <a:r>
              <a:rPr lang="en-GB" sz="1800" dirty="0" smtClean="0"/>
              <a:t>Use the March meeting and the </a:t>
            </a:r>
            <a:r>
              <a:rPr lang="en-GB" sz="1800" dirty="0" err="1" smtClean="0"/>
              <a:t>telcos</a:t>
            </a:r>
            <a:r>
              <a:rPr lang="en-GB" sz="1800" dirty="0" smtClean="0"/>
              <a:t> before (!) to resolve comments received during the open call for comments</a:t>
            </a:r>
            <a:r>
              <a:rPr lang="en-GB" sz="1800" dirty="0" smtClean="0"/>
              <a:t>.</a:t>
            </a:r>
          </a:p>
          <a:p>
            <a:endParaRPr lang="en-GB" sz="1800" dirty="0" smtClean="0"/>
          </a:p>
          <a:p>
            <a:r>
              <a:rPr lang="en-GB" sz="1800" dirty="0" smtClean="0"/>
              <a:t>The fun starts here </a:t>
            </a:r>
            <a:r>
              <a:rPr lang="de-DE" sz="1800" smtClean="0">
                <a:sym typeface="Wingdings"/>
              </a:rPr>
              <a:t></a:t>
            </a:r>
          </a:p>
          <a:p>
            <a:endParaRPr lang="en-GB" sz="1800" smtClean="0"/>
          </a:p>
          <a:p>
            <a:endParaRPr lang="en-GB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32E6E84-EE3D-F044-8344-D409C1B1571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Call for Volunteers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Discussion item</a:t>
            </a:r>
          </a:p>
          <a:p>
            <a:pPr lvl="1"/>
            <a:r>
              <a:rPr lang="en-GB" sz="1400" dirty="0" smtClean="0"/>
              <a:t>Should we directly approach “volunteers” only or have an open call for volunteers issued via the reflector</a:t>
            </a:r>
          </a:p>
          <a:p>
            <a:pPr lvl="1"/>
            <a:r>
              <a:rPr lang="en-GB" sz="1400" dirty="0" smtClean="0"/>
              <a:t>We only want a handful of people who provide detailed feedback including suggestions to resolve open issues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0</TotalTime>
  <Words>457</Words>
  <Application>Microsoft Macintosh PowerPoint</Application>
  <PresentationFormat>Bildschirmpräsentation (4:3)</PresentationFormat>
  <Paragraphs>82</Paragraphs>
  <Slides>7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802-11-Submission-emmelmann</vt:lpstr>
      <vt:lpstr>Dokument</vt:lpstr>
      <vt:lpstr>TGai Draft Review Overview</vt:lpstr>
      <vt:lpstr>Abstract</vt:lpstr>
      <vt:lpstr>Suggested Review Process</vt:lpstr>
      <vt:lpstr>Volunteer Draft Review</vt:lpstr>
      <vt:lpstr>Open Call for comments</vt:lpstr>
      <vt:lpstr>WG Letter Ballot</vt:lpstr>
      <vt:lpstr>Call for Volunteers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Draft Review Overview</dc:title>
  <dc:subject/>
  <dc:creator>Marc Emmelmann</dc:creator>
  <cp:keywords/>
  <dc:description/>
  <cp:lastModifiedBy>Marc Emmelmann</cp:lastModifiedBy>
  <cp:revision>5</cp:revision>
  <cp:lastPrinted>1998-02-10T13:28:06Z</cp:lastPrinted>
  <dcterms:created xsi:type="dcterms:W3CDTF">2012-12-11T02:25:23Z</dcterms:created>
  <dcterms:modified xsi:type="dcterms:W3CDTF">2012-12-11T02:27:05Z</dcterms:modified>
  <cp:category/>
</cp:coreProperties>
</file>