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9" r:id="rId2"/>
    <p:sldId id="272" r:id="rId3"/>
    <p:sldId id="292"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85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C5F82844-D3D8-4E2F-BC31-F893CF7EFBD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A8AE28EE-710A-423D-918F-3472049856C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t>doc.: IEEE 802.11-09/0840r0</a:t>
            </a:r>
          </a:p>
        </p:txBody>
      </p:sp>
      <p:sp>
        <p:nvSpPr>
          <p:cNvPr id="19459" name="Rectangle 3"/>
          <p:cNvSpPr>
            <a:spLocks noGrp="1" noChangeArrowheads="1"/>
          </p:cNvSpPr>
          <p:nvPr>
            <p:ph type="dt" sz="quarter" idx="1"/>
          </p:nvPr>
        </p:nvSpPr>
        <p:spPr>
          <a:noFill/>
        </p:spPr>
        <p:txBody>
          <a:bodyPr/>
          <a:lstStyle/>
          <a:p>
            <a:r>
              <a:rPr lang="en-US" smtClean="0"/>
              <a:t>July 2009</a:t>
            </a:r>
          </a:p>
        </p:txBody>
      </p:sp>
      <p:sp>
        <p:nvSpPr>
          <p:cNvPr id="19460" name="Rectangle 6"/>
          <p:cNvSpPr>
            <a:spLocks noGrp="1" noChangeArrowheads="1"/>
          </p:cNvSpPr>
          <p:nvPr>
            <p:ph type="ftr" sz="quarter" idx="4"/>
          </p:nvPr>
        </p:nvSpPr>
        <p:spPr>
          <a:noFill/>
        </p:spPr>
        <p:txBody>
          <a:bodyPr/>
          <a:lstStyle/>
          <a:p>
            <a:pPr lvl="4"/>
            <a:r>
              <a:rPr lang="en-US" smtClean="0"/>
              <a:t>David Bagby, Calypso Ventures, Inc.</a:t>
            </a:r>
          </a:p>
        </p:txBody>
      </p:sp>
      <p:sp>
        <p:nvSpPr>
          <p:cNvPr id="19461" name="Rectangle 7"/>
          <p:cNvSpPr>
            <a:spLocks noGrp="1" noChangeArrowheads="1"/>
          </p:cNvSpPr>
          <p:nvPr>
            <p:ph type="sldNum" sz="quarter" idx="5"/>
          </p:nvPr>
        </p:nvSpPr>
        <p:spPr>
          <a:noFill/>
        </p:spPr>
        <p:txBody>
          <a:bodyPr/>
          <a:lstStyle/>
          <a:p>
            <a:r>
              <a:rPr lang="en-US" smtClean="0"/>
              <a:t>Page </a:t>
            </a:r>
            <a:fld id="{7441BA8B-EA44-4BCB-8894-4A698C9D9ECD}" type="slidenum">
              <a:rPr lang="en-US" smtClean="0"/>
              <a:pPr/>
              <a:t>1</a:t>
            </a:fld>
            <a:endParaRPr lang="en-US" smtClean="0"/>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doc.: IEEE 802.11-08/1455r0</a:t>
            </a:r>
          </a:p>
        </p:txBody>
      </p:sp>
      <p:sp>
        <p:nvSpPr>
          <p:cNvPr id="20483" name="Rectangle 3"/>
          <p:cNvSpPr>
            <a:spLocks noGrp="1" noChangeArrowheads="1"/>
          </p:cNvSpPr>
          <p:nvPr>
            <p:ph type="dt" sz="quarter" idx="1"/>
          </p:nvPr>
        </p:nvSpPr>
        <p:spPr>
          <a:noFill/>
        </p:spPr>
        <p:txBody>
          <a:bodyPr/>
          <a:lstStyle/>
          <a:p>
            <a:r>
              <a:rPr lang="en-US" smtClean="0"/>
              <a:t>Jan 2009</a:t>
            </a:r>
          </a:p>
        </p:txBody>
      </p:sp>
      <p:sp>
        <p:nvSpPr>
          <p:cNvPr id="20484" name="Rectangle 6"/>
          <p:cNvSpPr>
            <a:spLocks noGrp="1" noChangeArrowheads="1"/>
          </p:cNvSpPr>
          <p:nvPr>
            <p:ph type="ftr" sz="quarter" idx="4"/>
          </p:nvPr>
        </p:nvSpPr>
        <p:spPr>
          <a:noFill/>
        </p:spPr>
        <p:txBody>
          <a:bodyPr/>
          <a:lstStyle/>
          <a:p>
            <a:pPr lvl="4"/>
            <a:r>
              <a:rPr lang="en-US" smtClean="0"/>
              <a:t>David Bagby, Calypso Ventures, Inc.</a:t>
            </a:r>
          </a:p>
        </p:txBody>
      </p:sp>
      <p:sp>
        <p:nvSpPr>
          <p:cNvPr id="20485" name="Rectangle 7"/>
          <p:cNvSpPr>
            <a:spLocks noGrp="1" noChangeArrowheads="1"/>
          </p:cNvSpPr>
          <p:nvPr>
            <p:ph type="sldNum" sz="quarter" idx="5"/>
          </p:nvPr>
        </p:nvSpPr>
        <p:spPr>
          <a:noFill/>
        </p:spPr>
        <p:txBody>
          <a:bodyPr/>
          <a:lstStyle/>
          <a:p>
            <a:r>
              <a:rPr lang="en-US" smtClean="0"/>
              <a:t>Page </a:t>
            </a:r>
            <a:fld id="{F12C820A-A132-4231-BE0A-AC79B82FD720}" type="slidenum">
              <a:rPr lang="en-US" smtClean="0"/>
              <a:pPr/>
              <a:t>2</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657D9E5-F02D-4AA7-B795-6D72BFD354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276E39-D40D-45EE-BB98-AEEAB1C415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177F988-3EF9-4784-AC86-CD5C16932E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1C974D1-5F66-4D5B-932A-2DC0BB21FC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Mark Hamilton, Polycom, Inc.</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A4BE456-3FE8-4C7D-BA70-D8903C2AAA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Mark Hamilton, Polycom, Inc.</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BFEB95BF-DBFA-4D98-8EC1-D3D333DB6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B3995D0-4C8C-441F-8566-9B527D4A8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878DC56-3D4A-4DDC-A5FE-22F351A5EA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a:t>Mark Hamilton, Polycom, Inc.</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5DD4CD7-45B6-4358-B054-C482FA7F6B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a:t>Mark Hamilton, Polycom, Inc.</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0D15DCF0-9B53-4E58-859A-C01E673038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852483" y="6475413"/>
            <a:ext cx="269144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Mark Hamilton, SpectraLink/Polycom,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64FC8E84-0027-4A6F-9976-1DEB9BE0973E}" type="slidenum">
              <a:rPr lang="en-US"/>
              <a:pPr>
                <a:defRPr/>
              </a:pPr>
              <a:t>‹#›</a:t>
            </a:fld>
            <a:endParaRPr lang="en-US"/>
          </a:p>
        </p:txBody>
      </p:sp>
      <p:sp>
        <p:nvSpPr>
          <p:cNvPr id="1031" name="Rectangle 7"/>
          <p:cNvSpPr>
            <a:spLocks noChangeArrowheads="1"/>
          </p:cNvSpPr>
          <p:nvPr/>
        </p:nvSpPr>
        <p:spPr bwMode="auto">
          <a:xfrm>
            <a:off x="685801" y="332601"/>
            <a:ext cx="7759700" cy="276999"/>
          </a:xfrm>
          <a:prstGeom prst="rect">
            <a:avLst/>
          </a:prstGeom>
          <a:noFill/>
          <a:ln w="9525">
            <a:noFill/>
            <a:miter lim="800000"/>
            <a:headEnd/>
            <a:tailEnd/>
          </a:ln>
          <a:effectLst/>
        </p:spPr>
        <p:txBody>
          <a:bodyPr wrap="square" lIns="0" tIns="0" rIns="0" bIns="0" numCol="1" anchor="t" anchorCtr="0">
            <a:spAutoFit/>
          </a:bodyPr>
          <a:lstStyle/>
          <a:p>
            <a:pPr marL="0" lvl="4" algn="just">
              <a:tabLst>
                <a:tab pos="4846320" algn="l"/>
              </a:tabLst>
              <a:defRPr/>
            </a:pPr>
            <a:r>
              <a:rPr lang="en-US" sz="1800" b="1" dirty="0" smtClean="0"/>
              <a:t>November 2012	doc</a:t>
            </a:r>
            <a:r>
              <a:rPr lang="en-US" sz="1800" b="1" dirty="0"/>
              <a:t>.: IEEE </a:t>
            </a:r>
            <a:r>
              <a:rPr lang="en-US" sz="1800" b="1" dirty="0" smtClean="0"/>
              <a:t>802.11-12/1420r0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ec/dcn/12/ec-12-0061-01-00EC-rac-summary-of-oui-registry-tiers-proposal.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5852483" y="6475413"/>
            <a:ext cx="2691442" cy="184666"/>
          </a:xfrm>
          <a:noFill/>
        </p:spPr>
        <p:txBody>
          <a:bodyPr/>
          <a:lstStyle/>
          <a:p>
            <a:r>
              <a:rPr lang="en-US" dirty="0" smtClean="0"/>
              <a:t>Mark Hamilton, SpectraLink/Polycom, Inc.</a:t>
            </a:r>
          </a:p>
        </p:txBody>
      </p:sp>
      <p:sp>
        <p:nvSpPr>
          <p:cNvPr id="1029" name="Slide Number Placeholder 5"/>
          <p:cNvSpPr>
            <a:spLocks noGrp="1"/>
          </p:cNvSpPr>
          <p:nvPr>
            <p:ph type="sldNum" sz="quarter" idx="12"/>
          </p:nvPr>
        </p:nvSpPr>
        <p:spPr>
          <a:noFill/>
        </p:spPr>
        <p:txBody>
          <a:bodyPr/>
          <a:lstStyle/>
          <a:p>
            <a:r>
              <a:rPr lang="en-US" smtClean="0"/>
              <a:t>Slide </a:t>
            </a:r>
            <a:fld id="{45B9BDB0-C63C-4C25-8424-3805F41840B1}"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r>
              <a:rPr lang="en-US" dirty="0" smtClean="0"/>
              <a:t>Comments on RAC OUI tiers</a:t>
            </a:r>
            <a:endParaRPr lang="en-US" dirty="0" smtClean="0"/>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2012-11-15</a:t>
            </a:r>
          </a:p>
        </p:txBody>
      </p:sp>
      <p:graphicFrame>
        <p:nvGraphicFramePr>
          <p:cNvPr id="1026" name="Object 11"/>
          <p:cNvGraphicFramePr>
            <a:graphicFrameLocks noChangeAspect="1"/>
          </p:cNvGraphicFramePr>
          <p:nvPr/>
        </p:nvGraphicFramePr>
        <p:xfrm>
          <a:off x="506413" y="2286000"/>
          <a:ext cx="8001000" cy="2663825"/>
        </p:xfrm>
        <a:graphic>
          <a:graphicData uri="http://schemas.openxmlformats.org/presentationml/2006/ole">
            <p:oleObj spid="_x0000_s1026" name="Document" r:id="rId4" imgW="8253286" imgH="2761353"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Abstract</a:t>
            </a:r>
          </a:p>
        </p:txBody>
      </p:sp>
      <p:sp>
        <p:nvSpPr>
          <p:cNvPr id="14339" name="Rectangle 3"/>
          <p:cNvSpPr>
            <a:spLocks noGrp="1" noChangeArrowheads="1"/>
          </p:cNvSpPr>
          <p:nvPr>
            <p:ph idx="1"/>
          </p:nvPr>
        </p:nvSpPr>
        <p:spPr/>
        <p:txBody>
          <a:bodyPr/>
          <a:lstStyle/>
          <a:p>
            <a:pPr algn="ctr" eaLnBrk="1" hangingPunct="1">
              <a:buFontTx/>
              <a:buNone/>
            </a:pPr>
            <a:r>
              <a:rPr lang="en-US" dirty="0" smtClean="0"/>
              <a:t>This document </a:t>
            </a:r>
            <a:r>
              <a:rPr lang="en-US" dirty="0" smtClean="0"/>
              <a:t>has comments from 802.11 WG to IEEE-SA Registration Authority, on the RAC OUI tiers proposal</a:t>
            </a:r>
            <a:endParaRPr lang="en-US" dirty="0" smtClean="0"/>
          </a:p>
        </p:txBody>
      </p:sp>
      <p:sp>
        <p:nvSpPr>
          <p:cNvPr id="14341" name="Footer Placeholder 4"/>
          <p:cNvSpPr>
            <a:spLocks noGrp="1"/>
          </p:cNvSpPr>
          <p:nvPr>
            <p:ph type="ftr" sz="quarter" idx="11"/>
          </p:nvPr>
        </p:nvSpPr>
        <p:spPr>
          <a:noFill/>
        </p:spPr>
        <p:txBody>
          <a:bodyPr/>
          <a:lstStyle/>
          <a:p>
            <a:r>
              <a:rPr lang="en-US" dirty="0" smtClean="0"/>
              <a:t>Mark Hamilton, SpectraLink/Polycom, Inc.</a:t>
            </a:r>
          </a:p>
        </p:txBody>
      </p:sp>
      <p:sp>
        <p:nvSpPr>
          <p:cNvPr id="14342" name="Slide Number Placeholder 5"/>
          <p:cNvSpPr>
            <a:spLocks noGrp="1"/>
          </p:cNvSpPr>
          <p:nvPr>
            <p:ph type="sldNum" sz="quarter" idx="12"/>
          </p:nvPr>
        </p:nvSpPr>
        <p:spPr>
          <a:noFill/>
        </p:spPr>
        <p:txBody>
          <a:bodyPr/>
          <a:lstStyle/>
          <a:p>
            <a:r>
              <a:rPr lang="en-US" dirty="0" smtClean="0"/>
              <a:t>Slide </a:t>
            </a:r>
            <a:fld id="{81BA2747-D9B4-4253-BD2A-A397A70658F2}" type="slidenum">
              <a:rPr lang="en-US" smtClean="0"/>
              <a:pPr/>
              <a:t>2</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on RAC OUI tiers</a:t>
            </a:r>
            <a:endParaRPr lang="en-US" dirty="0"/>
          </a:p>
        </p:txBody>
      </p:sp>
      <p:sp>
        <p:nvSpPr>
          <p:cNvPr id="3" name="Content Placeholder 2"/>
          <p:cNvSpPr>
            <a:spLocks noGrp="1"/>
          </p:cNvSpPr>
          <p:nvPr>
            <p:ph idx="1"/>
          </p:nvPr>
        </p:nvSpPr>
        <p:spPr/>
        <p:txBody>
          <a:bodyPr>
            <a:normAutofit fontScale="85000" lnSpcReduction="20000"/>
          </a:bodyPr>
          <a:lstStyle/>
          <a:p>
            <a:pPr marL="0">
              <a:buNone/>
            </a:pPr>
            <a:r>
              <a:rPr lang="en-US" dirty="0" smtClean="0"/>
              <a:t>802.11 reviewed </a:t>
            </a:r>
            <a:r>
              <a:rPr lang="en-US" dirty="0" smtClean="0">
                <a:hlinkClick r:id="rId2"/>
              </a:rPr>
              <a:t>https://mentor.ieee.org/802-ec/dcn/12/ec-12-0061-01-00EC-rac-summary-of-oui-registry-tiers-proposal.pdf</a:t>
            </a:r>
            <a:r>
              <a:rPr lang="en-US" dirty="0" smtClean="0"/>
              <a:t>  and offers the following comments:</a:t>
            </a:r>
          </a:p>
          <a:p>
            <a:r>
              <a:rPr lang="en-US" dirty="0" smtClean="0"/>
              <a:t>This </a:t>
            </a:r>
            <a:r>
              <a:rPr lang="en-US" dirty="0"/>
              <a:t>looks very interesting and several companies (through individuals) expressed that they would be quite interested in the smaller address pool purchase option.  But, only if the pricing is right.  When will pricing be known for the new options?</a:t>
            </a:r>
          </a:p>
          <a:p>
            <a:r>
              <a:rPr lang="en-US" dirty="0" smtClean="0"/>
              <a:t>The </a:t>
            </a:r>
            <a:r>
              <a:rPr lang="en-US" dirty="0"/>
              <a:t>Alternative B proposal seems to say that Company IDs will come with the “local” bit (U/L) set.  That is, they come from the pool that is separated from address OUIs, by this bit.  Is that </a:t>
            </a:r>
            <a:r>
              <a:rPr lang="en-US" dirty="0" smtClean="0"/>
              <a:t>a correct </a:t>
            </a:r>
            <a:r>
              <a:rPr lang="en-US" dirty="0"/>
              <a:t>understanding?  If so, that is a concern, as there are other bodies that define unique ID structures to be based on Company ID, and those also have a similar concept to U/L in the same place, assuming that RAC allocated Company IDs will be “U”, so “L” can be used for other local allocation methods of these IDs.</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822</TotalTime>
  <Words>121</Words>
  <Application>Microsoft Office PowerPoint</Application>
  <PresentationFormat>On-screen Show (4:3)</PresentationFormat>
  <Paragraphs>21</Paragraphs>
  <Slides>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5" baseType="lpstr">
      <vt:lpstr>802-11-Submission</vt:lpstr>
      <vt:lpstr>Document</vt:lpstr>
      <vt:lpstr>Comments on RAC OUI tiers</vt:lpstr>
      <vt:lpstr>Abstract</vt:lpstr>
      <vt:lpstr>Comments on RAC OUI tiers</vt:lpstr>
    </vt:vector>
  </TitlesOfParts>
  <Company>Calypso Ventures,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ARC-report-may-2012</dc:title>
  <dc:creator>Mark Hamilton</dc:creator>
  <cp:lastModifiedBy>mhamilton</cp:lastModifiedBy>
  <cp:revision>69</cp:revision>
  <cp:lastPrinted>1998-02-10T13:28:06Z</cp:lastPrinted>
  <dcterms:created xsi:type="dcterms:W3CDTF">2009-07-15T16:38:20Z</dcterms:created>
  <dcterms:modified xsi:type="dcterms:W3CDTF">2012-11-16T02:18:27Z</dcterms:modified>
</cp:coreProperties>
</file>