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62" r:id="rId4"/>
    <p:sldId id="316" r:id="rId5"/>
    <p:sldId id="337" r:id="rId6"/>
    <p:sldId id="363" r:id="rId7"/>
    <p:sldId id="364" r:id="rId8"/>
    <p:sldId id="365" r:id="rId9"/>
    <p:sldId id="356" r:id="rId10"/>
    <p:sldId id="30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4" y="-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912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7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877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altLang="ja-JP" sz="1800" b="1" dirty="0"/>
              <a:t>doc.: IEEE 802.11-12</a:t>
            </a:r>
            <a:r>
              <a:rPr kumimoji="0" lang="en-US" altLang="ja-JP" sz="1800" b="1" dirty="0" smtClean="0"/>
              <a:t>/</a:t>
            </a:r>
            <a:r>
              <a:rPr kumimoji="0" lang="en-US" altLang="ja-JP" sz="1800" b="1" dirty="0" smtClean="0"/>
              <a:t>1419r2</a:t>
            </a:r>
            <a:endParaRPr kumimoji="0"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71427DE2-314C-3645-A95A-51F358AF4EF4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2012-11-16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44022DAA-9A48-5147-A2A9-F95355EE0ADD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10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E043D710-3963-0B4E-AFC4-09A1B0D22C4C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San Antonio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IEEE 802.11 FILS TGai – </a:t>
            </a:r>
            <a:r>
              <a:rPr lang="en-US" altLang="ja-JP" sz="2800">
                <a:latin typeface="ArialMT" charset="0"/>
                <a:ea typeface="ＭＳ Ｐゴシック" pitchFamily="-84" charset="-128"/>
                <a:cs typeface="ＭＳ Ｐゴシック" pitchFamily="-84" charset="-128"/>
              </a:rPr>
              <a:t>San Antonio</a:t>
            </a: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smtClean="0"/>
              <a:t>Approve minutes of past meeting and teleconference</a:t>
            </a:r>
          </a:p>
          <a:p>
            <a:pPr lvl="1"/>
            <a:r>
              <a:rPr lang="en-US" altLang="ja-JP" sz="2800" smtClean="0"/>
              <a:t>Spec Text discussion</a:t>
            </a:r>
          </a:p>
          <a:p>
            <a:pPr lvl="1"/>
            <a:r>
              <a:rPr lang="en-US" altLang="ja-JP" sz="2800" smtClean="0"/>
              <a:t>Draft Spec Text</a:t>
            </a:r>
          </a:p>
          <a:p>
            <a:pPr lvl="1"/>
            <a:r>
              <a:rPr lang="en-US" altLang="ja-JP" sz="2800" smtClean="0"/>
              <a:t>Approve Timeline</a:t>
            </a:r>
          </a:p>
          <a:p>
            <a:pPr lvl="1"/>
            <a:r>
              <a:rPr lang="en-US" altLang="ja-JP" sz="2800" smtClean="0"/>
              <a:t>Approve Teleconference schedule</a:t>
            </a:r>
          </a:p>
          <a:p>
            <a:pPr lvl="1"/>
            <a:r>
              <a:rPr lang="en-US" altLang="ja-JP" sz="2800" smtClean="0"/>
              <a:t>Approve Plan for January</a:t>
            </a:r>
          </a:p>
          <a:p>
            <a:pPr lvl="1"/>
            <a:endParaRPr lang="en-US" altLang="ja-JP" sz="260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Review and approve Indian Wells and Teleconference  meeting minutes.</a:t>
            </a:r>
          </a:p>
          <a:p>
            <a:r>
              <a:rPr lang="en-GB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Meeting Minutes for the IEEE 802.11 Sep  2012 </a:t>
            </a:r>
            <a:r>
              <a:rPr lang="en-GB" altLang="ja-JP" dirty="0" smtClean="0"/>
              <a:t> :   </a:t>
            </a:r>
          </a:p>
          <a:p>
            <a:pPr lvl="1"/>
            <a:r>
              <a:rPr lang="en-US" altLang="ja-JP" dirty="0" smtClean="0"/>
              <a:t>September 2012 Indian Wells Session Minutes (12/1202r0)</a:t>
            </a:r>
          </a:p>
          <a:p>
            <a:pPr lvl="2"/>
            <a:r>
              <a:rPr lang="en-US" altLang="ja-JP" dirty="0" smtClean="0"/>
              <a:t>https://mentor.ieee.org/802.11/dcn/12/11-12-1202-00-00ai-september-2012-indian-wells-session-minutes.doc</a:t>
            </a:r>
          </a:p>
          <a:p>
            <a:r>
              <a:rPr lang="en-US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teleconference meeting minutes of Indian Wells to San Antonio meeting.</a:t>
            </a:r>
            <a:endParaRPr lang="en-GB" altLang="ja-JP" dirty="0" smtClean="0"/>
          </a:p>
          <a:p>
            <a:pPr lvl="1"/>
            <a:r>
              <a:rPr lang="en-US" altLang="ja-JP" dirty="0" smtClean="0"/>
              <a:t>September-November Teleconference Minutes (12/1248r3)</a:t>
            </a:r>
          </a:p>
          <a:p>
            <a:pPr lvl="2"/>
            <a:r>
              <a:rPr lang="en-US" altLang="ja-JP" dirty="0" smtClean="0"/>
              <a:t>https://mentor.ieee.org/802.11/dcn/12/11-12-1248-03-00ai-september-november-teleconference-minutes.doc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ja-JP" smtClean="0"/>
              <a:t>Nov 2012</a:t>
            </a:r>
            <a:endParaRPr lang="en-US" altLang="ja-JP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altLang="ja-JP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20853F0-907F-0A4C-BAB1-C1DB1F5C800E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8 regular slots and 1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slots were held.</a:t>
            </a:r>
          </a:p>
          <a:p>
            <a:r>
              <a:rPr lang="en-US" altLang="ja-JP" dirty="0" smtClean="0"/>
              <a:t>31 Contributions for Spec Text &amp; Presentations</a:t>
            </a:r>
          </a:p>
          <a:p>
            <a:pPr lvl="1"/>
            <a:r>
              <a:rPr lang="en-US" altLang="ja-JP" dirty="0" smtClean="0"/>
              <a:t>Scanning 	21</a:t>
            </a:r>
          </a:p>
          <a:p>
            <a:pPr lvl="1"/>
            <a:r>
              <a:rPr lang="en-US" altLang="ja-JP" dirty="0" err="1" smtClean="0"/>
              <a:t>Scurity</a:t>
            </a:r>
            <a:r>
              <a:rPr lang="en-US" altLang="ja-JP" dirty="0" smtClean="0"/>
              <a:t> 	8</a:t>
            </a:r>
          </a:p>
          <a:p>
            <a:pPr lvl="1"/>
            <a:r>
              <a:rPr lang="en-US" altLang="ja-JP" dirty="0" smtClean="0"/>
              <a:t>Other	2</a:t>
            </a:r>
          </a:p>
          <a:p>
            <a:r>
              <a:rPr lang="en-US" altLang="ja-JP" dirty="0" smtClean="0"/>
              <a:t>10 Technical motions (</a:t>
            </a:r>
            <a:r>
              <a:rPr lang="en-US" altLang="ja-JP" dirty="0" smtClean="0"/>
              <a:t> 10 </a:t>
            </a:r>
            <a:r>
              <a:rPr lang="en-US" altLang="ja-JP" dirty="0" smtClean="0"/>
              <a:t>passed/</a:t>
            </a:r>
            <a:r>
              <a:rPr lang="en-US" altLang="ja-JP" dirty="0" smtClean="0"/>
              <a:t> 2 </a:t>
            </a:r>
            <a:r>
              <a:rPr lang="en-US" altLang="ja-JP" dirty="0" smtClean="0"/>
              <a:t>failed)</a:t>
            </a:r>
          </a:p>
          <a:p>
            <a:r>
              <a:rPr lang="en-US" altLang="ja-JP" dirty="0" smtClean="0"/>
              <a:t>Approximately 80 pages draft of spec-text-documentation  were approved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 2012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8C774CC-597C-6D49-A31E-1C55EFD5035C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2057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 00:00 ET (23:59.99…. on Monday continue from  27th Nov 2012  until 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Jan 2013.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/>
              <a:t>Moved : Gabor</a:t>
            </a:r>
          </a:p>
          <a:p>
            <a:pPr>
              <a:defRPr/>
            </a:pPr>
            <a:r>
              <a:rPr lang="en-US" altLang="ja-JP" dirty="0" smtClean="0"/>
              <a:t>Seconded: Hiroki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6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8" name="図 7" descr="スクリーンショット 2012-11-08 6.59.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276600"/>
            <a:ext cx="3581400" cy="306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January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Spec Text discussion</a:t>
            </a:r>
          </a:p>
          <a:p>
            <a:pPr lvl="1"/>
            <a:r>
              <a:rPr lang="en-US" altLang="ja-JP" sz="2800" dirty="0" smtClean="0"/>
              <a:t>Draft Spec Text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Approve Draft Spec Text 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Move to internal review of TG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March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7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 </a:t>
            </a:r>
            <a:r>
              <a:rPr lang="en-US" altLang="ja-JP" dirty="0" smtClean="0">
                <a:solidFill>
                  <a:srgbClr val="3366FF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-84" charset="-128"/>
                <a:cs typeface="ＭＳ Ｐゴシック" pitchFamily="-84" charset="-128"/>
              </a:rPr>
              <a:t> )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Jan13 / Mar 13</a:t>
            </a:r>
          </a:p>
          <a:p>
            <a:pPr lvl="1"/>
            <a:r>
              <a:rPr lang="en-US" altLang="ja-JP" dirty="0" smtClean="0"/>
              <a:t>Form Sponsor Ballot Pool / Reform	            	Jul 13</a:t>
            </a:r>
          </a:p>
          <a:p>
            <a:pPr lvl="1"/>
            <a:r>
              <a:rPr lang="en-US" altLang="ja-JP" dirty="0" smtClean="0"/>
              <a:t>MEC Done				Jul 13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	Nov13/ Jan14		</a:t>
            </a:r>
          </a:p>
          <a:p>
            <a:pPr lvl="1"/>
            <a:r>
              <a:rPr lang="en-US" altLang="ja-JP" dirty="0" smtClean="0"/>
              <a:t>Final 802.11 WG Approval	                          	Mar 14</a:t>
            </a:r>
          </a:p>
          <a:p>
            <a:pPr lvl="1"/>
            <a:r>
              <a:rPr lang="en-US" altLang="ja-JP" dirty="0" smtClean="0"/>
              <a:t>final or Conditional 802 EC Approval           	Mar 14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Mar14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Nov 2012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(ATRD Root Lab)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Reference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dirty="0" smtClean="0"/>
              <a:t>Submission list 12-1298r04</a:t>
            </a:r>
          </a:p>
          <a:p>
            <a:pPr lvl="1">
              <a:defRPr/>
            </a:pPr>
            <a:r>
              <a:rPr lang="en-US" altLang="ja-JP" dirty="0" smtClean="0"/>
              <a:t>https://mentor.ieee.org/802.11/dcn/12/11-12-1298-04-00ai-tgai-submission-list-for-san-antonio-meeting.xls</a:t>
            </a:r>
          </a:p>
          <a:p>
            <a:pPr>
              <a:defRPr/>
            </a:pPr>
            <a:r>
              <a:rPr lang="en-US" altLang="ja-JP" dirty="0" smtClean="0"/>
              <a:t>Technical Motions 12-</a:t>
            </a:r>
            <a:r>
              <a:rPr lang="en-US" altLang="ja-JP" dirty="0" smtClean="0"/>
              <a:t>1367r1</a:t>
            </a:r>
          </a:p>
          <a:p>
            <a:pPr lvl="1">
              <a:defRPr/>
            </a:pPr>
            <a:r>
              <a:rPr lang="en-US" altLang="ja-JP" dirty="0" smtClean="0"/>
              <a:t>https://mentor.ieee.org/802.11/dcn/12/11-12-1367-</a:t>
            </a:r>
            <a:r>
              <a:rPr lang="en-US" altLang="ja-JP" dirty="0" smtClean="0"/>
              <a:t>01-</a:t>
            </a:r>
            <a:r>
              <a:rPr lang="en-US" altLang="ja-JP" dirty="0" smtClean="0"/>
              <a:t>00ai-tgai-motion-straw-poll-nov-2012-san-antonio.pptx</a:t>
            </a:r>
          </a:p>
          <a:p>
            <a:pPr marL="342900" lvl="1" indent="-342900">
              <a:buFontTx/>
              <a:buChar char="•"/>
              <a:defRPr/>
            </a:pPr>
            <a:endParaRPr lang="en-US" altLang="ja-JP" dirty="0" smtClean="0"/>
          </a:p>
          <a:p>
            <a:pPr>
              <a:defRPr/>
            </a:pPr>
            <a:endParaRPr lang="en-US" altLang="ja-JP" dirty="0" smtClean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EC978C6-175B-5843-8E1B-077C39DD4F2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9185</TotalTime>
  <Words>795</Words>
  <Application>Microsoft Macintosh PowerPoint</Application>
  <PresentationFormat>画面に合わせる (4:3)</PresentationFormat>
  <Paragraphs>130</Paragraphs>
  <Slides>10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IEEE 802.11TGai Closing Report</vt:lpstr>
      <vt:lpstr>Abstract</vt:lpstr>
      <vt:lpstr>IEEE 802.11 FILS TGai – San Antonio Nov 2012</vt:lpstr>
      <vt:lpstr>Accomplishments  TGai  1/2</vt:lpstr>
      <vt:lpstr>Accomplishments  TGai  2/2</vt:lpstr>
      <vt:lpstr>Teleconference Schedule </vt:lpstr>
      <vt:lpstr>Plan for January</vt:lpstr>
      <vt:lpstr>Time line of TGai ( No change ) </vt:lpstr>
      <vt:lpstr>Reference 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2010 Closing Report</dc:title>
  <dc:subject/>
  <dc:creator>Hiroshi Mano</dc:creator>
  <cp:keywords/>
  <dc:description/>
  <cp:lastModifiedBy>真野 浩</cp:lastModifiedBy>
  <cp:revision>496</cp:revision>
  <cp:lastPrinted>1998-02-10T13:28:06Z</cp:lastPrinted>
  <dcterms:created xsi:type="dcterms:W3CDTF">2012-11-16T03:07:47Z</dcterms:created>
  <dcterms:modified xsi:type="dcterms:W3CDTF">2012-11-16T03:11:00Z</dcterms:modified>
  <cp:category/>
</cp:coreProperties>
</file>