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57" r:id="rId3"/>
    <p:sldId id="362" r:id="rId4"/>
    <p:sldId id="316" r:id="rId5"/>
    <p:sldId id="337" r:id="rId6"/>
    <p:sldId id="363" r:id="rId7"/>
    <p:sldId id="364" r:id="rId8"/>
    <p:sldId id="365" r:id="rId9"/>
    <p:sldId id="356" r:id="rId10"/>
    <p:sldId id="301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744" y="-6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kumimoji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4905E270-E2D4-244B-90A9-676D74C86C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kumimoji="0" lang="en-US">
                <a:latin typeface="Times New Roman" pitchFamily="18" charset="0"/>
                <a:ea typeface="+mn-ea"/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kumimoji="0"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E04F12BE-F34E-1248-940B-8EC27E93B9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kumimoji="0" lang="en-US">
                <a:latin typeface="Times New Roman" pitchFamily="18" charset="0"/>
                <a:ea typeface="+mn-ea"/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Rich Kennedy, Research In Motion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cs typeface="ＭＳ Ｐゴシック" charset="-128"/>
              </a:rPr>
              <a:t>Page </a:t>
            </a:r>
            <a:fld id="{9B4F10BE-8640-3647-A390-79D9D5117F41}" type="slidenum">
              <a:rPr lang="en-US" altLang="ja-JP">
                <a:cs typeface="ＭＳ Ｐゴシック" charset="-128"/>
              </a:rPr>
              <a:pPr>
                <a:defRPr/>
              </a:pPr>
              <a:t>1</a:t>
            </a:fld>
            <a:endParaRPr lang="en-US" altLang="ja-JP">
              <a:cs typeface="ＭＳ Ｐゴシック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doc.: IEEE 802.19-09/xxxxr0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April 2009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Rich Kennedy, Research In Motion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cs typeface="ＭＳ Ｐゴシック" charset="-128"/>
              </a:rPr>
              <a:t>Page </a:t>
            </a:r>
            <a:fld id="{24E42ACE-54C0-684C-BB9D-E50577322B6F}" type="slidenum">
              <a:rPr lang="en-US" altLang="ja-JP">
                <a:cs typeface="ＭＳ Ｐゴシック" charset="-128"/>
              </a:rPr>
              <a:pPr>
                <a:defRPr/>
              </a:pPr>
              <a:t>2</a:t>
            </a:fld>
            <a:endParaRPr lang="en-US" altLang="ja-JP">
              <a:cs typeface="ＭＳ Ｐゴシック" charset="-128"/>
            </a:endParaRPr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kumimoji="0"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7327" y="95706"/>
            <a:ext cx="2194411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doc.: IEEE 802.11-09/xxxxr0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2948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709493" y="8985250"/>
            <a:ext cx="1572245" cy="184666"/>
          </a:xfrm>
          <a:noFill/>
        </p:spPr>
        <p:txBody>
          <a:bodyPr/>
          <a:lstStyle/>
          <a:p>
            <a:pPr lvl="4"/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836" y="8985250"/>
            <a:ext cx="414552" cy="184666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Page </a:t>
            </a:r>
            <a:fld id="{87BF803F-B4E9-DF4C-AC7F-01BAADF0F0A5}" type="slidenum">
              <a:rPr lang="en-US" altLang="ja-JP">
                <a:latin typeface="Times New Roman" pitchFamily="-84" charset="0"/>
                <a:cs typeface="ＭＳ Ｐゴシック" pitchFamily="-84" charset="-128"/>
              </a:rPr>
              <a:pPr/>
              <a:t>3</a:t>
            </a:fld>
            <a:endParaRPr lang="en-US" altLang="ja-JP">
              <a:latin typeface="Times New Roman" pitchFamily="-84" charset="0"/>
              <a:cs typeface="ＭＳ Ｐゴシック" pitchFamily="-84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96913"/>
            <a:ext cx="4638675" cy="3479800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793" y="4407617"/>
            <a:ext cx="5548614" cy="4176552"/>
          </a:xfrm>
          <a:noFill/>
          <a:ln/>
        </p:spPr>
        <p:txBody>
          <a:bodyPr/>
          <a:lstStyle/>
          <a:p>
            <a:endParaRPr kumimoji="0" lang="en-GB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7327" y="95706"/>
            <a:ext cx="2194411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doc.: IEEE 802.11-09/xxxxr0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2948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709493" y="8985250"/>
            <a:ext cx="1572245" cy="184666"/>
          </a:xfrm>
          <a:noFill/>
        </p:spPr>
        <p:txBody>
          <a:bodyPr/>
          <a:lstStyle/>
          <a:p>
            <a:pPr lvl="4"/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836" y="8985250"/>
            <a:ext cx="414552" cy="184666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Page </a:t>
            </a:r>
            <a:fld id="{87BF803F-B4E9-DF4C-AC7F-01BAADF0F0A5}" type="slidenum">
              <a:rPr lang="en-US" altLang="ja-JP">
                <a:latin typeface="Times New Roman" pitchFamily="-84" charset="0"/>
                <a:cs typeface="ＭＳ Ｐゴシック" pitchFamily="-84" charset="-128"/>
              </a:rPr>
              <a:pPr/>
              <a:t>7</a:t>
            </a:fld>
            <a:endParaRPr lang="en-US" altLang="ja-JP">
              <a:latin typeface="Times New Roman" pitchFamily="-84" charset="0"/>
              <a:cs typeface="ＭＳ Ｐゴシック" pitchFamily="-84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96913"/>
            <a:ext cx="4638675" cy="3479800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793" y="4407617"/>
            <a:ext cx="5548614" cy="4176552"/>
          </a:xfrm>
          <a:noFill/>
          <a:ln/>
        </p:spPr>
        <p:txBody>
          <a:bodyPr/>
          <a:lstStyle/>
          <a:p>
            <a:endParaRPr kumimoji="0" lang="en-GB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5603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49156" name="ヘッダー プレースホルダ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doc.: IEEE 802.19-09/xxxxr0</a:t>
            </a:r>
          </a:p>
        </p:txBody>
      </p:sp>
      <p:sp>
        <p:nvSpPr>
          <p:cNvPr id="49157" name="日付プレースホルダ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April 2009</a:t>
            </a:r>
          </a:p>
        </p:txBody>
      </p:sp>
      <p:sp>
        <p:nvSpPr>
          <p:cNvPr id="49158" name="フッター プレースホルダ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Rich Kennedy, Research In Motion</a:t>
            </a:r>
          </a:p>
        </p:txBody>
      </p:sp>
      <p:sp>
        <p:nvSpPr>
          <p:cNvPr id="49159" name="スライド番号プレースホルダ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Page </a:t>
            </a:r>
            <a:fld id="{DCE342CC-A869-8243-8F84-6087C7487882}" type="slidenum"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pPr>
                <a:defRPr/>
              </a:pPr>
              <a:t>8</a:t>
            </a:fld>
            <a:endParaRPr lang="en-US" altLang="ja-JP" smtClean="0">
              <a:latin typeface="Times New Roman" pitchFamily="-65" charset="0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ADBB542-38F7-9C45-BCDD-DCC7B823100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F55546F9-920E-3A4A-94F7-0B73B8ABAD3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29C8B3A-FD94-074C-8D14-7F9744A2E3C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A5EA9570-58F0-F54E-929D-9A3B14FC28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88B0B6F-BD44-A24E-8797-F8320AF415C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D3E472F8-D8AA-154D-9715-5D93D3475F7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C231E51B-BD78-D348-92FB-5D900C1310C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6334B10A-C981-7D40-9A54-AFAF1785AB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C56A1BDB-D0D8-8C4A-A719-54CC2599CA4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207FB9F-40D0-3448-9501-793B3918C3A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54B80AC-CDD4-5C41-8ADF-1E99C8CDF9D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text styles</a:t>
            </a:r>
          </a:p>
          <a:p>
            <a:pPr lvl="1"/>
            <a:r>
              <a:rPr lang="en-US" altLang="ja-JP" dirty="0"/>
              <a:t>Second level</a:t>
            </a:r>
          </a:p>
          <a:p>
            <a:pPr lvl="2"/>
            <a:r>
              <a:rPr lang="en-US" altLang="ja-JP" dirty="0"/>
              <a:t>Third level</a:t>
            </a:r>
          </a:p>
          <a:p>
            <a:pPr lvl="3"/>
            <a:r>
              <a:rPr lang="en-US" altLang="ja-JP" dirty="0"/>
              <a:t>Fourth level</a:t>
            </a:r>
          </a:p>
          <a:p>
            <a:pPr lvl="4"/>
            <a:r>
              <a:rPr lang="en-US" altLang="ja-JP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8778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kumimoji="0"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kumimoji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kumimoji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09855669-8358-5E44-8EA6-32B31101D0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 eaLnBrk="0" hangingPunct="0">
              <a:defRPr/>
            </a:pPr>
            <a:r>
              <a:rPr kumimoji="0" lang="en-US" altLang="ja-JP" sz="1800" b="1" dirty="0"/>
              <a:t>doc.: IEEE 802.11-12</a:t>
            </a:r>
            <a:r>
              <a:rPr kumimoji="0" lang="en-US" altLang="ja-JP" sz="1800" b="1" dirty="0" smtClean="0"/>
              <a:t>/1419r1</a:t>
            </a:r>
            <a:endParaRPr kumimoji="0"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kumimoji="0" lang="en-US">
                <a:latin typeface="Times New Roman" pitchFamily="18" charset="0"/>
                <a:ea typeface="+mn-ea"/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 dirty="0"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grouper.ieee.org/groups/802/11/SponsorBallots.html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  <a:ea typeface="ＭＳ Ｐゴシック" pitchFamily="-84" charset="-128"/>
                <a:cs typeface="ＭＳ Ｐゴシック" pitchFamily="-84" charset="-128"/>
              </a:rPr>
              <a:t>Nov 2012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  <a:ea typeface="ＭＳ Ｐゴシック" pitchFamily="-84" charset="-128"/>
                <a:cs typeface="ＭＳ Ｐゴシック" pitchFamily="-84" charset="-128"/>
              </a:rPr>
              <a:t>Hiroshi Mano (ATRD Root Lab)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ea typeface="ＭＳ Ｐゴシック" pitchFamily="-84" charset="-128"/>
                <a:cs typeface="ＭＳ Ｐゴシック" pitchFamily="-84" charset="-128"/>
              </a:rPr>
              <a:t>Slide </a:t>
            </a:r>
            <a:fld id="{71427DE2-314C-3645-A95A-51F358AF4EF4}" type="slidenum">
              <a:rPr lang="en-US" altLang="ja-JP">
                <a:latin typeface="Times New Roman" pitchFamily="-84" charset="0"/>
                <a:ea typeface="ＭＳ Ｐゴシック" pitchFamily="-84" charset="-128"/>
                <a:cs typeface="ＭＳ Ｐゴシック" pitchFamily="-84" charset="-128"/>
              </a:rPr>
              <a:pPr/>
              <a:t>1</a:t>
            </a:fld>
            <a:endParaRPr lang="en-US" altLang="ja-JP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IEEE 802.11TGai</a:t>
            </a:r>
            <a:b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Closing Report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 smtClean="0">
                <a:ea typeface="ＭＳ Ｐゴシック" pitchFamily="-84" charset="-128"/>
                <a:cs typeface="ＭＳ Ｐゴシック" pitchFamily="-84" charset="-128"/>
              </a:rPr>
              <a:t>Date:</a:t>
            </a:r>
            <a:r>
              <a:rPr lang="en-US" altLang="ja-JP" sz="2000" b="0" dirty="0" smtClean="0">
                <a:ea typeface="ＭＳ Ｐゴシック" pitchFamily="-84" charset="-128"/>
                <a:cs typeface="ＭＳ Ｐゴシック" pitchFamily="-84" charset="-128"/>
              </a:rPr>
              <a:t> 2012-11-16</a:t>
            </a:r>
          </a:p>
        </p:txBody>
      </p:sp>
      <p:sp>
        <p:nvSpPr>
          <p:cNvPr id="15367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kumimoji="0" lang="en-US" altLang="ja-JP" sz="2000" b="1"/>
              <a:t>Authors:</a:t>
            </a:r>
            <a:endParaRPr kumimoji="0" lang="en-US" altLang="ja-JP" sz="2000"/>
          </a:p>
        </p:txBody>
      </p:sp>
      <p:graphicFrame>
        <p:nvGraphicFramePr>
          <p:cNvPr id="9" name="Group 80"/>
          <p:cNvGraphicFramePr>
            <a:graphicFrameLocks noGrp="1"/>
          </p:cNvGraphicFramePr>
          <p:nvPr/>
        </p:nvGraphicFramePr>
        <p:xfrm>
          <a:off x="533400" y="3429000"/>
          <a:ext cx="8077200" cy="955676"/>
        </p:xfrm>
        <a:graphic>
          <a:graphicData uri="http://schemas.openxmlformats.org/drawingml/2006/table">
            <a:tbl>
              <a:tblPr/>
              <a:tblGrid>
                <a:gridCol w="1616075"/>
                <a:gridCol w="1000125"/>
                <a:gridCol w="2306637"/>
                <a:gridCol w="1384300"/>
                <a:gridCol w="1770063"/>
              </a:tblGrid>
              <a:tr h="328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Name</a:t>
                      </a:r>
                      <a:endParaRPr kumimoji="1" lang="ja-JP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Company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Address</a:t>
                      </a:r>
                      <a:endParaRPr kumimoji="1" 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Phone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email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Hiroshi MANO</a:t>
                      </a:r>
                      <a:endParaRPr kumimoji="1" lang="ja-JP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AlliedtelesisR&amp;D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1" lang="en-US" altLang="ja-JP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center,K.K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.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8F TOC2 Bldg. 7-21-11 Nishi-</a:t>
                      </a:r>
                      <a:r>
                        <a:rPr kumimoji="1" lang="en-US" altLang="ja-JP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Gotanda</a:t>
                      </a: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, Shinagawa-</a:t>
                      </a:r>
                      <a:r>
                        <a:rPr kumimoji="1" lang="en-US" altLang="ja-JP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ku</a:t>
                      </a: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, Tokyo 141-0031 JAPAN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+81-3-5719-7630</a:t>
                      </a:r>
                      <a:endParaRPr kumimoji="1" lang="ja-JP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hmano@root-hq.com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>
                <a:ea typeface="ＭＳ Ｐゴシック" pitchFamily="-84" charset="-128"/>
                <a:cs typeface="ＭＳ Ｐゴシック" pitchFamily="-84" charset="-128"/>
              </a:rPr>
              <a:t>Thanks to all who participated!</a:t>
            </a:r>
          </a:p>
        </p:txBody>
      </p:sp>
      <p:sp>
        <p:nvSpPr>
          <p:cNvPr id="3174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  <a:ea typeface="ＭＳ Ｐゴシック" pitchFamily="-84" charset="-128"/>
                <a:cs typeface="ＭＳ Ｐゴシック" pitchFamily="-84" charset="-128"/>
              </a:rPr>
              <a:t>Nov 2012</a:t>
            </a:r>
          </a:p>
        </p:txBody>
      </p:sp>
      <p:sp>
        <p:nvSpPr>
          <p:cNvPr id="3174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  <a:ea typeface="ＭＳ Ｐゴシック" pitchFamily="-84" charset="-128"/>
                <a:cs typeface="ＭＳ Ｐゴシック" pitchFamily="-84" charset="-128"/>
              </a:rPr>
              <a:t>Hiroshi Mano (ATRD Root Lab)</a:t>
            </a:r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ea typeface="ＭＳ Ｐゴシック" pitchFamily="-84" charset="-128"/>
                <a:cs typeface="ＭＳ Ｐゴシック" pitchFamily="-84" charset="-128"/>
              </a:rPr>
              <a:t>Slide </a:t>
            </a:r>
            <a:fld id="{44022DAA-9A48-5147-A2A9-F95355EE0ADD}" type="slidenum">
              <a:rPr lang="en-US" altLang="ja-JP">
                <a:latin typeface="Times New Roman" pitchFamily="-84" charset="0"/>
                <a:ea typeface="ＭＳ Ｐゴシック" pitchFamily="-84" charset="-128"/>
                <a:cs typeface="ＭＳ Ｐゴシック" pitchFamily="-84" charset="-128"/>
              </a:rPr>
              <a:pPr/>
              <a:t>10</a:t>
            </a:fld>
            <a:endParaRPr lang="en-US" altLang="ja-JP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31750" name="サブタイトル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  <a:ea typeface="ＭＳ Ｐゴシック" pitchFamily="-84" charset="-128"/>
                <a:cs typeface="ＭＳ Ｐゴシック" pitchFamily="-84" charset="-128"/>
              </a:rPr>
              <a:t>Nov 2012</a:t>
            </a: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  <a:ea typeface="ＭＳ Ｐゴシック" pitchFamily="-84" charset="-128"/>
                <a:cs typeface="ＭＳ Ｐゴシック" pitchFamily="-84" charset="-128"/>
              </a:rPr>
              <a:t>Hiroshi Mano (ATRD Root Lab)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ea typeface="ＭＳ Ｐゴシック" pitchFamily="-84" charset="-128"/>
                <a:cs typeface="ＭＳ Ｐゴシック" pitchFamily="-84" charset="-128"/>
              </a:rPr>
              <a:t>Slide </a:t>
            </a:r>
            <a:fld id="{E043D710-3963-0B4E-AFC4-09A1B0D22C4C}" type="slidenum">
              <a:rPr lang="en-US" altLang="ja-JP">
                <a:latin typeface="Times New Roman" pitchFamily="-84" charset="0"/>
                <a:ea typeface="ＭＳ Ｐゴシック" pitchFamily="-84" charset="-128"/>
                <a:cs typeface="ＭＳ Ｐゴシック" pitchFamily="-84" charset="-128"/>
              </a:rPr>
              <a:pPr/>
              <a:t>2</a:t>
            </a:fld>
            <a:endParaRPr lang="en-US" altLang="ja-JP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000">
                <a:ea typeface="ＭＳ Ｐゴシック" pitchFamily="-84" charset="-128"/>
                <a:cs typeface="ＭＳ Ｐゴシック" pitchFamily="-84" charset="-128"/>
              </a:rPr>
              <a:t>Abstract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This presentation is the closing report for the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San Antonio meeting 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of the IEEE 802.11 </a:t>
            </a:r>
            <a:r>
              <a:rPr lang="en-US" altLang="ja-JP" dirty="0" err="1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/>
          <a:lstStyle/>
          <a:p>
            <a:r>
              <a:rPr lang="en-US" altLang="ja-JP" sz="2900">
                <a:ea typeface="ＭＳ Ｐゴシック" pitchFamily="-84" charset="-128"/>
                <a:cs typeface="ＭＳ Ｐゴシック" pitchFamily="-84" charset="-128"/>
              </a:rPr>
              <a:t>IEEE 802.11 FILS TGai – </a:t>
            </a:r>
            <a:r>
              <a:rPr lang="en-US" altLang="ja-JP" sz="2800">
                <a:latin typeface="ArialMT" charset="0"/>
                <a:ea typeface="ＭＳ Ｐゴシック" pitchFamily="-84" charset="-128"/>
                <a:cs typeface="ＭＳ Ｐゴシック" pitchFamily="-84" charset="-128"/>
              </a:rPr>
              <a:t>San Antonio</a:t>
            </a:r>
            <a:r>
              <a:rPr lang="en-US" altLang="ja-JP" sz="2900">
                <a:ea typeface="ＭＳ Ｐゴシック" pitchFamily="-84" charset="-128"/>
                <a:cs typeface="ＭＳ Ｐゴシック" pitchFamily="-84" charset="-128"/>
              </a:rPr>
              <a:t/>
            </a:r>
            <a:br>
              <a:rPr lang="en-US" altLang="ja-JP" sz="290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altLang="ja-JP" sz="2900">
                <a:ea typeface="ＭＳ Ｐゴシック" pitchFamily="-84" charset="-128"/>
                <a:cs typeface="ＭＳ Ｐゴシック" pitchFamily="-84" charset="-128"/>
              </a:rPr>
              <a:t>Nov 2012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343400"/>
          </a:xfrm>
        </p:spPr>
        <p:txBody>
          <a:bodyPr lIns="91440" tIns="45720" rIns="91440" bIns="45720"/>
          <a:lstStyle/>
          <a:p>
            <a:r>
              <a:rPr lang="en-US" altLang="ja-JP" smtClean="0">
                <a:ea typeface="ＭＳ Ｐゴシック" pitchFamily="-84" charset="-128"/>
                <a:cs typeface="ＭＳ Ｐゴシック" pitchFamily="-84" charset="-128"/>
              </a:rPr>
              <a:t>Goals for the  Meeting:</a:t>
            </a:r>
          </a:p>
          <a:p>
            <a:pPr lvl="1"/>
            <a:r>
              <a:rPr lang="en-US" altLang="ja-JP" sz="2800" smtClean="0"/>
              <a:t>Approve minutes of past meeting and teleconference</a:t>
            </a:r>
          </a:p>
          <a:p>
            <a:pPr lvl="1"/>
            <a:r>
              <a:rPr lang="en-US" altLang="ja-JP" sz="2800" smtClean="0"/>
              <a:t>Spec Text discussion</a:t>
            </a:r>
          </a:p>
          <a:p>
            <a:pPr lvl="1"/>
            <a:r>
              <a:rPr lang="en-US" altLang="ja-JP" sz="2800" smtClean="0"/>
              <a:t>Draft Spec Text</a:t>
            </a:r>
          </a:p>
          <a:p>
            <a:pPr lvl="1"/>
            <a:r>
              <a:rPr lang="en-US" altLang="ja-JP" sz="2800" smtClean="0"/>
              <a:t>Approve Timeline</a:t>
            </a:r>
          </a:p>
          <a:p>
            <a:pPr lvl="1"/>
            <a:r>
              <a:rPr lang="en-US" altLang="ja-JP" sz="2800" smtClean="0"/>
              <a:t>Approve Teleconference schedule</a:t>
            </a:r>
          </a:p>
          <a:p>
            <a:pPr lvl="1"/>
            <a:r>
              <a:rPr lang="en-US" altLang="ja-JP" sz="2800" smtClean="0"/>
              <a:t>Approve Plan for January</a:t>
            </a:r>
          </a:p>
          <a:p>
            <a:pPr lvl="1"/>
            <a:endParaRPr lang="en-US" altLang="ja-JP" sz="2600" smtClean="0"/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Nov 2012</a:t>
            </a:r>
            <a:endParaRPr lang="en-US" altLang="ja-JP">
              <a:latin typeface="Times New Roman" pitchFamily="-84" charset="0"/>
            </a:endParaRPr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Hiroshi Mano (ATRD Root Lab)</a:t>
            </a:r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</a:rPr>
              <a:t>Slide </a:t>
            </a:r>
            <a:fld id="{8D83B171-138C-9B40-B65D-0769730DEDCE}" type="slidenum">
              <a:rPr lang="en-US" altLang="ja-JP">
                <a:latin typeface="Times New Roman" pitchFamily="-84" charset="0"/>
              </a:rPr>
              <a:pPr/>
              <a:t>3</a:t>
            </a:fld>
            <a:endParaRPr lang="en-US" altLang="ja-JP">
              <a:latin typeface="Times New Roman" pitchFamily="-8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Accomplishments  TGai  1/2</a:t>
            </a:r>
            <a:endParaRPr lang="en-US" altLang="ja-JP" dirty="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Review and approve Indian Wells and Teleconference  meeting minutes.</a:t>
            </a:r>
          </a:p>
          <a:p>
            <a:r>
              <a:rPr lang="en-GB" altLang="ja-JP" dirty="0" smtClean="0"/>
              <a:t>Approve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Meeting Minutes for the IEEE 802.11 Sep  2012 </a:t>
            </a:r>
            <a:r>
              <a:rPr lang="en-GB" altLang="ja-JP" dirty="0" smtClean="0"/>
              <a:t> :   </a:t>
            </a:r>
          </a:p>
          <a:p>
            <a:pPr lvl="1"/>
            <a:r>
              <a:rPr lang="en-US" altLang="ja-JP" dirty="0" smtClean="0"/>
              <a:t>September 2012 Indian Wells Session Minutes (12/1202r0)</a:t>
            </a:r>
          </a:p>
          <a:p>
            <a:pPr lvl="2"/>
            <a:r>
              <a:rPr lang="en-US" altLang="ja-JP" dirty="0" smtClean="0"/>
              <a:t>https://mentor.ieee.org/802.11/dcn/12/11-12-1202-00-00ai-september-2012-indian-wells-session-minutes.doc</a:t>
            </a:r>
          </a:p>
          <a:p>
            <a:r>
              <a:rPr lang="en-US" altLang="ja-JP" dirty="0" smtClean="0"/>
              <a:t>Approve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teleconference meeting minutes of Indian Wells to San Antonio meeting.</a:t>
            </a:r>
            <a:endParaRPr lang="en-GB" altLang="ja-JP" dirty="0" smtClean="0"/>
          </a:p>
          <a:p>
            <a:pPr lvl="1"/>
            <a:r>
              <a:rPr lang="en-US" altLang="ja-JP" dirty="0" smtClean="0"/>
              <a:t>September-November Teleconference Minutes (12/1248r3)</a:t>
            </a:r>
          </a:p>
          <a:p>
            <a:pPr lvl="2"/>
            <a:r>
              <a:rPr lang="en-US" altLang="ja-JP" dirty="0" smtClean="0"/>
              <a:t>https://mentor.ieee.org/802.11/dcn/12/11-12-1248-03-00ai-september-november-teleconference-minutes.doc</a:t>
            </a:r>
          </a:p>
          <a:p>
            <a:pPr lvl="1"/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2048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altLang="ja-JP" smtClean="0"/>
              <a:t>Nov 2012</a:t>
            </a:r>
            <a:endParaRPr lang="en-US" altLang="ja-JP"/>
          </a:p>
        </p:txBody>
      </p:sp>
      <p:sp>
        <p:nvSpPr>
          <p:cNvPr id="2048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Hiroshi Mano (ATRD Root Lab)</a:t>
            </a:r>
            <a:endParaRPr lang="en-US" altLang="ja-JP"/>
          </a:p>
        </p:txBody>
      </p:sp>
      <p:sp>
        <p:nvSpPr>
          <p:cNvPr id="2048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F20853F0-907F-0A4C-BAB1-C1DB1F5C800E}" type="slidenum">
              <a:rPr lang="en-US" altLang="ja-JP" smtClean="0"/>
              <a:pPr/>
              <a:t>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Accomplishments  TGai  2/2</a:t>
            </a:r>
            <a:endParaRPr lang="ja-JP" altLang="en-US" dirty="0" smtClean="0"/>
          </a:p>
        </p:txBody>
      </p:sp>
      <p:sp>
        <p:nvSpPr>
          <p:cNvPr id="22531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8 regular slots and 1 </a:t>
            </a:r>
            <a:r>
              <a:rPr lang="en-US" altLang="ja-JP" dirty="0" err="1" smtClean="0"/>
              <a:t>adhoc</a:t>
            </a:r>
            <a:r>
              <a:rPr lang="en-US" altLang="ja-JP" dirty="0" smtClean="0"/>
              <a:t> slots were held.</a:t>
            </a:r>
          </a:p>
          <a:p>
            <a:r>
              <a:rPr lang="en-US" altLang="ja-JP" dirty="0" smtClean="0"/>
              <a:t>31 Contributions for Spec Text &amp; Presentations</a:t>
            </a:r>
          </a:p>
          <a:p>
            <a:pPr lvl="1"/>
            <a:r>
              <a:rPr lang="en-US" altLang="ja-JP" dirty="0" smtClean="0"/>
              <a:t>Scanning 	21</a:t>
            </a:r>
          </a:p>
          <a:p>
            <a:pPr lvl="1"/>
            <a:r>
              <a:rPr lang="en-US" altLang="ja-JP" dirty="0" err="1" smtClean="0"/>
              <a:t>Scurity</a:t>
            </a:r>
            <a:r>
              <a:rPr lang="en-US" altLang="ja-JP" dirty="0" smtClean="0"/>
              <a:t> 	8</a:t>
            </a:r>
          </a:p>
          <a:p>
            <a:pPr lvl="1"/>
            <a:r>
              <a:rPr lang="en-US" altLang="ja-JP" dirty="0" smtClean="0"/>
              <a:t>Other	2</a:t>
            </a:r>
          </a:p>
          <a:p>
            <a:r>
              <a:rPr lang="en-US" altLang="ja-JP" dirty="0" smtClean="0"/>
              <a:t>10 Technical motions </a:t>
            </a:r>
            <a:r>
              <a:rPr lang="en-US" altLang="ja-JP" smtClean="0"/>
              <a:t>(</a:t>
            </a:r>
            <a:r>
              <a:rPr lang="en-US" altLang="ja-JP" smtClean="0"/>
              <a:t> 10 </a:t>
            </a:r>
            <a:r>
              <a:rPr lang="en-US" altLang="ja-JP" dirty="0" smtClean="0"/>
              <a:t>passed</a:t>
            </a:r>
            <a:r>
              <a:rPr lang="en-US" altLang="ja-JP" smtClean="0"/>
              <a:t>/</a:t>
            </a:r>
            <a:r>
              <a:rPr lang="en-US" altLang="ja-JP" smtClean="0"/>
              <a:t> 2 </a:t>
            </a:r>
            <a:r>
              <a:rPr lang="en-US" altLang="ja-JP" dirty="0" smtClean="0"/>
              <a:t>failed)</a:t>
            </a:r>
          </a:p>
          <a:p>
            <a:r>
              <a:rPr lang="en-US" altLang="ja-JP" dirty="0" smtClean="0"/>
              <a:t>Approximately 80 pages draft of spec-text-documentation  were approved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Nov 2012</a:t>
            </a:r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F8C774CC-597C-6D49-A31E-1C55EFD5035C}" type="slidenum">
              <a:rPr lang="en-US" altLang="ja-JP" smtClean="0"/>
              <a:pPr/>
              <a:t>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ja-JP" smtClean="0">
                <a:ea typeface="ＭＳ Ｐゴシック" pitchFamily="-84" charset="-128"/>
                <a:cs typeface="ＭＳ Ｐゴシック" pitchFamily="-84" charset="-128"/>
              </a:rPr>
              <a:t>Teleconference Schedule </a:t>
            </a:r>
            <a:endParaRPr lang="ja-JP" altLang="en-US" smtClean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44035" name="コンテンツ プレースホルダ 2"/>
          <p:cNvSpPr>
            <a:spLocks noGrp="1"/>
          </p:cNvSpPr>
          <p:nvPr>
            <p:ph idx="1"/>
          </p:nvPr>
        </p:nvSpPr>
        <p:spPr>
          <a:xfrm>
            <a:off x="304800" y="1371600"/>
            <a:ext cx="8382000" cy="2057400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GB" altLang="ja-JP" dirty="0" smtClean="0"/>
              <a:t>Motion: </a:t>
            </a:r>
            <a:endParaRPr lang="ja-JP" altLang="en-US" dirty="0" smtClean="0"/>
          </a:p>
          <a:p>
            <a:pPr lvl="1">
              <a:defRPr/>
            </a:pPr>
            <a:r>
              <a:rPr lang="en-GB" altLang="ja-JP" dirty="0" smtClean="0"/>
              <a:t>Approve the following schedule of weekly teleconferences.</a:t>
            </a:r>
            <a:r>
              <a:rPr lang="ja-JP" altLang="en-US" dirty="0" smtClean="0"/>
              <a:t> </a:t>
            </a:r>
            <a:endParaRPr lang="en-US" altLang="ja-JP" dirty="0" smtClean="0"/>
          </a:p>
          <a:p>
            <a:pPr lvl="1">
              <a:defRPr/>
            </a:pPr>
            <a:r>
              <a:rPr lang="en-US" altLang="ja-JP" dirty="0" smtClean="0"/>
              <a:t> Tuesdays 00:00 ET (23:59.99…. on Monday continue from  27th Nov 2012  until 22</a:t>
            </a:r>
            <a:r>
              <a:rPr lang="en-US" altLang="ja-JP" baseline="30000" dirty="0" smtClean="0"/>
              <a:t>nd</a:t>
            </a:r>
            <a:r>
              <a:rPr lang="en-US" altLang="ja-JP" dirty="0" smtClean="0"/>
              <a:t> Jan 2013.</a:t>
            </a:r>
            <a:endParaRPr lang="ja-JP" altLang="en-US" dirty="0" smtClean="0"/>
          </a:p>
          <a:p>
            <a:pPr lvl="1">
              <a:defRPr/>
            </a:pPr>
            <a:r>
              <a:rPr lang="en-US" altLang="ja-JP" dirty="0" smtClean="0"/>
              <a:t>Duration 1Hour</a:t>
            </a:r>
          </a:p>
          <a:p>
            <a:pPr lvl="1">
              <a:defRPr/>
            </a:pPr>
            <a:r>
              <a:rPr lang="en-US" altLang="ja-JP" dirty="0" smtClean="0"/>
              <a:t>Using WEB-EX that will be provided by Task Group Chair</a:t>
            </a:r>
          </a:p>
          <a:p>
            <a:pPr>
              <a:defRPr/>
            </a:pPr>
            <a:r>
              <a:rPr lang="en-US" altLang="ja-JP" dirty="0" smtClean="0"/>
              <a:t>Moved : Gabor</a:t>
            </a:r>
          </a:p>
          <a:p>
            <a:pPr>
              <a:defRPr/>
            </a:pPr>
            <a:r>
              <a:rPr lang="en-US" altLang="ja-JP" dirty="0" smtClean="0"/>
              <a:t>Seconded: Hiroki</a:t>
            </a:r>
          </a:p>
          <a:p>
            <a:pPr>
              <a:defRPr/>
            </a:pP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Approved  by unanimous consent</a:t>
            </a:r>
          </a:p>
          <a:p>
            <a:pPr>
              <a:buNone/>
              <a:defRPr/>
            </a:pPr>
            <a:endParaRPr lang="en-US" altLang="ja-JP" dirty="0" smtClean="0">
              <a:solidFill>
                <a:schemeClr val="accent1"/>
              </a:solidFill>
              <a:ea typeface="ＭＳ Ｐゴシック" pitchFamily="-84" charset="-128"/>
              <a:cs typeface="ＭＳ Ｐゴシック" pitchFamily="-84" charset="-128"/>
            </a:endParaRPr>
          </a:p>
          <a:p>
            <a:pPr>
              <a:defRPr/>
            </a:pPr>
            <a:endParaRPr lang="en-GB" altLang="ja-JP" dirty="0" smtClean="0"/>
          </a:p>
          <a:p>
            <a:pPr>
              <a:defRPr/>
            </a:pPr>
            <a:endParaRPr lang="en-GB" altLang="ja-JP" dirty="0" smtClean="0"/>
          </a:p>
          <a:p>
            <a:pPr>
              <a:defRPr/>
            </a:pPr>
            <a:endParaRPr lang="ja-JP" altLang="en-US" dirty="0" smtClean="0"/>
          </a:p>
          <a:p>
            <a:pPr>
              <a:buFontTx/>
              <a:buNone/>
              <a:defRPr/>
            </a:pPr>
            <a:endParaRPr lang="ja-JP" altLang="en-US" dirty="0" smtClean="0"/>
          </a:p>
          <a:p>
            <a:pPr>
              <a:buFontTx/>
              <a:buNone/>
              <a:defRPr/>
            </a:pPr>
            <a:endParaRPr lang="en-GB" altLang="ja-JP" dirty="0" smtClean="0"/>
          </a:p>
        </p:txBody>
      </p:sp>
      <p:sp>
        <p:nvSpPr>
          <p:cNvPr id="59396" name="日付プレースホル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Nov 2012</a:t>
            </a:r>
          </a:p>
        </p:txBody>
      </p:sp>
      <p:sp>
        <p:nvSpPr>
          <p:cNvPr id="59397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Hiroshi Mano (ATRD Root Lab)</a:t>
            </a:r>
          </a:p>
        </p:txBody>
      </p:sp>
      <p:sp>
        <p:nvSpPr>
          <p:cNvPr id="59398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Slide </a:t>
            </a:r>
            <a:fld id="{FE68A093-32F7-6643-97B0-2E666CBD850E}" type="slidenum">
              <a:rPr lang="en-US" altLang="ja-JP" smtClean="0">
                <a:latin typeface="Times New Roman" pitchFamily="-84" charset="0"/>
              </a:rPr>
              <a:pPr/>
              <a:t>6</a:t>
            </a:fld>
            <a:endParaRPr lang="en-US" altLang="ja-JP" smtClean="0">
              <a:latin typeface="Times New Roman" pitchFamily="-84" charset="0"/>
            </a:endParaRPr>
          </a:p>
        </p:txBody>
      </p:sp>
      <p:pic>
        <p:nvPicPr>
          <p:cNvPr id="8" name="図 7" descr="スクリーンショット 2012-11-08 6.59.3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3276600"/>
            <a:ext cx="3581400" cy="3060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 lIns="91440" tIns="45720" rIns="91440" bIns="45720"/>
          <a:lstStyle/>
          <a:p>
            <a:r>
              <a:rPr lang="en-US" altLang="ja-JP" sz="2900" dirty="0" smtClean="0">
                <a:ea typeface="ＭＳ Ｐゴシック" pitchFamily="-84" charset="-128"/>
                <a:cs typeface="ＭＳ Ｐゴシック" pitchFamily="-84" charset="-128"/>
              </a:rPr>
              <a:t>Plan for January</a:t>
            </a:r>
            <a:endParaRPr lang="en-US" altLang="ja-JP" sz="290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724400"/>
          </a:xfrm>
        </p:spPr>
        <p:txBody>
          <a:bodyPr lIns="91440" tIns="45720" rIns="91440" bIns="45720"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Goals for the  Meeting:</a:t>
            </a:r>
          </a:p>
          <a:p>
            <a:pPr lvl="1"/>
            <a:r>
              <a:rPr lang="en-US" altLang="ja-JP" sz="2800" dirty="0" smtClean="0"/>
              <a:t>Approve minutes of past meeting and teleconference</a:t>
            </a:r>
          </a:p>
          <a:p>
            <a:pPr lvl="1"/>
            <a:r>
              <a:rPr lang="en-US" altLang="ja-JP" sz="2800" dirty="0" smtClean="0"/>
              <a:t>Spec Text discussion</a:t>
            </a:r>
          </a:p>
          <a:p>
            <a:pPr lvl="1"/>
            <a:r>
              <a:rPr lang="en-US" altLang="ja-JP" sz="2800" dirty="0" smtClean="0"/>
              <a:t>Draft Spec Text</a:t>
            </a:r>
          </a:p>
          <a:p>
            <a:pPr lvl="1"/>
            <a:r>
              <a:rPr lang="en-US" altLang="ja-JP" sz="2800" dirty="0" smtClean="0">
                <a:solidFill>
                  <a:srgbClr val="3366FF"/>
                </a:solidFill>
              </a:rPr>
              <a:t>Approve Draft Spec Text </a:t>
            </a:r>
          </a:p>
          <a:p>
            <a:pPr lvl="1"/>
            <a:r>
              <a:rPr lang="en-US" altLang="ja-JP" sz="2800" dirty="0" smtClean="0">
                <a:solidFill>
                  <a:srgbClr val="3366FF"/>
                </a:solidFill>
              </a:rPr>
              <a:t>Move to internal review of TG</a:t>
            </a:r>
          </a:p>
          <a:p>
            <a:pPr lvl="1"/>
            <a:r>
              <a:rPr lang="en-US" altLang="ja-JP" sz="2800" dirty="0" smtClean="0"/>
              <a:t>Approve Timeline</a:t>
            </a:r>
          </a:p>
          <a:p>
            <a:pPr lvl="1"/>
            <a:r>
              <a:rPr lang="en-US" altLang="ja-JP" sz="2800" dirty="0" smtClean="0"/>
              <a:t>Approve Teleconference schedule</a:t>
            </a:r>
          </a:p>
          <a:p>
            <a:pPr lvl="1"/>
            <a:r>
              <a:rPr lang="en-US" altLang="ja-JP" sz="2800" dirty="0" smtClean="0"/>
              <a:t>Approve Plan for  March</a:t>
            </a:r>
          </a:p>
          <a:p>
            <a:pPr lvl="1"/>
            <a:endParaRPr lang="en-US" altLang="ja-JP" sz="2600" dirty="0" smtClean="0"/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Nov 2012</a:t>
            </a:r>
            <a:endParaRPr lang="en-US" altLang="ja-JP">
              <a:latin typeface="Times New Roman" pitchFamily="-84" charset="0"/>
            </a:endParaRPr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Hiroshi Mano (ATRD Root Lab)</a:t>
            </a:r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</a:rPr>
              <a:t>Slide </a:t>
            </a:r>
            <a:fld id="{8D83B171-138C-9B40-B65D-0769730DEDCE}" type="slidenum">
              <a:rPr lang="en-US" altLang="ja-JP">
                <a:latin typeface="Times New Roman" pitchFamily="-84" charset="0"/>
              </a:rPr>
              <a:pPr/>
              <a:t>7</a:t>
            </a:fld>
            <a:endParaRPr lang="en-US" altLang="ja-JP">
              <a:latin typeface="Times New Roman" pitchFamily="-8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Time line of </a:t>
            </a:r>
            <a:r>
              <a:rPr lang="en-US" altLang="ja-JP" dirty="0" err="1" smtClean="0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( </a:t>
            </a:r>
            <a:r>
              <a:rPr lang="en-US" altLang="ja-JP" dirty="0" smtClean="0">
                <a:solidFill>
                  <a:srgbClr val="3366FF"/>
                </a:solidFill>
                <a:ea typeface="ＭＳ Ｐゴシック" pitchFamily="-84" charset="-128"/>
                <a:cs typeface="ＭＳ Ｐゴシック" pitchFamily="-84" charset="-128"/>
              </a:rPr>
              <a:t>No change</a:t>
            </a:r>
            <a:r>
              <a:rPr lang="en-US" altLang="ja-JP" dirty="0" smtClean="0">
                <a:solidFill>
                  <a:schemeClr val="tx1"/>
                </a:solidFill>
                <a:ea typeface="ＭＳ Ｐゴシック" pitchFamily="-84" charset="-128"/>
                <a:cs typeface="ＭＳ Ｐゴシック" pitchFamily="-84" charset="-128"/>
              </a:rPr>
              <a:t> ) 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4724400"/>
          </a:xfrm>
        </p:spPr>
        <p:txBody>
          <a:bodyPr/>
          <a:lstStyle/>
          <a:p>
            <a:endParaRPr lang="en-US" altLang="ja-JP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lvl="1">
              <a:buFontTx/>
              <a:buNone/>
            </a:pPr>
            <a:r>
              <a:rPr lang="en-US" altLang="ja-JP" dirty="0" smtClean="0"/>
              <a:t>PAR Approved, Modified, or Extended 		2010-12-08</a:t>
            </a:r>
          </a:p>
          <a:p>
            <a:pPr lvl="1"/>
            <a:r>
              <a:rPr lang="en-US" altLang="ja-JP" dirty="0" smtClean="0"/>
              <a:t>WG Letter Ballots Initial / </a:t>
            </a:r>
            <a:r>
              <a:rPr lang="en-US" altLang="ja-JP" dirty="0" err="1" smtClean="0"/>
              <a:t>Recirc</a:t>
            </a:r>
            <a:r>
              <a:rPr lang="en-US" altLang="ja-JP" dirty="0" smtClean="0"/>
              <a:t>		Jan13 / Mar 13</a:t>
            </a:r>
          </a:p>
          <a:p>
            <a:pPr lvl="1"/>
            <a:r>
              <a:rPr lang="en-US" altLang="ja-JP" dirty="0" smtClean="0"/>
              <a:t>Form Sponsor Ballot Pool / Reform	            	Jul 13</a:t>
            </a:r>
          </a:p>
          <a:p>
            <a:pPr lvl="1"/>
            <a:r>
              <a:rPr lang="en-US" altLang="ja-JP" dirty="0" smtClean="0"/>
              <a:t>MEC Done				Jul 13		</a:t>
            </a:r>
          </a:p>
          <a:p>
            <a:pPr lvl="1"/>
            <a:r>
              <a:rPr lang="en-US" altLang="ja-JP" dirty="0" smtClean="0"/>
              <a:t>IEEE-SA Sponsor Ballots Initial / </a:t>
            </a:r>
            <a:r>
              <a:rPr lang="en-US" altLang="ja-JP" dirty="0" err="1" smtClean="0"/>
              <a:t>Recirc</a:t>
            </a:r>
            <a:r>
              <a:rPr lang="en-US" altLang="ja-JP" dirty="0" smtClean="0"/>
              <a:t>        	Nov13/ Jan14		</a:t>
            </a:r>
          </a:p>
          <a:p>
            <a:pPr lvl="1"/>
            <a:r>
              <a:rPr lang="en-US" altLang="ja-JP" dirty="0" smtClean="0"/>
              <a:t>Final 802.11 WG Approval	                          	Mar 14</a:t>
            </a:r>
          </a:p>
          <a:p>
            <a:pPr lvl="1"/>
            <a:r>
              <a:rPr lang="en-US" altLang="ja-JP" dirty="0" smtClean="0"/>
              <a:t>final or Conditional 802 EC Approval           	Mar 14</a:t>
            </a:r>
          </a:p>
          <a:p>
            <a:pPr lvl="1"/>
            <a:r>
              <a:rPr lang="en-US" altLang="ja-JP" dirty="0" err="1" smtClean="0"/>
              <a:t>RevCom</a:t>
            </a:r>
            <a:r>
              <a:rPr lang="en-US" altLang="ja-JP" dirty="0" smtClean="0"/>
              <a:t> &amp; Standards Board Final or</a:t>
            </a:r>
            <a:br>
              <a:rPr lang="en-US" altLang="ja-JP" dirty="0" smtClean="0"/>
            </a:br>
            <a:r>
              <a:rPr lang="en-US" altLang="ja-JP" dirty="0" smtClean="0"/>
              <a:t> Continuous Process Approval 		Mar14</a:t>
            </a:r>
          </a:p>
          <a:p>
            <a:pPr lvl="1"/>
            <a:r>
              <a:rPr lang="en-US" altLang="ja-JP" dirty="0" smtClean="0"/>
              <a:t>ANSI Approved				N/A</a:t>
            </a:r>
            <a:endParaRPr lang="en-US" altLang="ja-JP" dirty="0" smtClean="0">
              <a:hlinkClick r:id="rId3"/>
            </a:endParaRPr>
          </a:p>
        </p:txBody>
      </p:sp>
      <p:sp>
        <p:nvSpPr>
          <p:cNvPr id="4813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</a:rPr>
              <a:t>Nov 2012</a:t>
            </a:r>
            <a:endParaRPr lang="en-US" altLang="ja-JP">
              <a:latin typeface="Times New Roman" pitchFamily="-65" charset="0"/>
            </a:endParaRPr>
          </a:p>
        </p:txBody>
      </p:sp>
      <p:sp>
        <p:nvSpPr>
          <p:cNvPr id="4813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</a:rPr>
              <a:t>Hiroshi Mano (ATRD Root Lab)</a:t>
            </a:r>
            <a:endParaRPr lang="en-US" altLang="ja-JP">
              <a:latin typeface="Times New Roman" pitchFamily="-65" charset="0"/>
            </a:endParaRPr>
          </a:p>
        </p:txBody>
      </p:sp>
      <p:sp>
        <p:nvSpPr>
          <p:cNvPr id="4813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</a:rPr>
              <a:t>Slide </a:t>
            </a:r>
            <a:fld id="{D8ED85B9-6057-E848-AA14-8586BCE1CDB6}" type="slidenum">
              <a:rPr lang="en-US" altLang="ja-JP" smtClean="0">
                <a:latin typeface="Times New Roman" pitchFamily="-65" charset="0"/>
              </a:rPr>
              <a:pPr>
                <a:defRPr/>
              </a:pPr>
              <a:t>8</a:t>
            </a:fld>
            <a:endParaRPr lang="en-US" altLang="ja-JP" smtClean="0">
              <a:latin typeface="Times New Roman" pitchFamily="-6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>
                <a:ea typeface="ＭＳ Ｐゴシック" pitchFamily="-84" charset="-128"/>
                <a:cs typeface="ＭＳ Ｐゴシック" pitchFamily="-84" charset="-128"/>
              </a:rPr>
              <a:t>Reference </a:t>
            </a:r>
            <a:endParaRPr lang="ja-JP" altLang="en-US" smtClean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09600" y="1600200"/>
            <a:ext cx="7848600" cy="4495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ja-JP" dirty="0" smtClean="0"/>
              <a:t>Submission list 12-1298r04</a:t>
            </a:r>
          </a:p>
          <a:p>
            <a:pPr lvl="1">
              <a:defRPr/>
            </a:pPr>
            <a:r>
              <a:rPr lang="en-US" altLang="ja-JP" dirty="0" smtClean="0"/>
              <a:t>https://mentor.ieee.org/802.11/dcn/12/11-12-1298-04-00ai-tgai-submission-list-for-san-antonio-meeting.xls</a:t>
            </a:r>
          </a:p>
          <a:p>
            <a:pPr>
              <a:defRPr/>
            </a:pPr>
            <a:r>
              <a:rPr lang="en-US" altLang="ja-JP" dirty="0" smtClean="0"/>
              <a:t>Technical Motions 12-1367r0</a:t>
            </a:r>
          </a:p>
          <a:p>
            <a:pPr lvl="1">
              <a:defRPr/>
            </a:pPr>
            <a:r>
              <a:rPr lang="en-US" altLang="ja-JP" dirty="0" smtClean="0"/>
              <a:t>https://mentor.ieee.org/802.11/dcn/12/11-12-1367-00-00ai-tgai-motion-straw-poll-nov-2012-san-antonio.pptx</a:t>
            </a:r>
          </a:p>
          <a:p>
            <a:pPr marL="342900" lvl="1" indent="-342900">
              <a:buFontTx/>
              <a:buChar char="•"/>
              <a:defRPr/>
            </a:pPr>
            <a:endParaRPr lang="en-US" altLang="ja-JP" dirty="0" smtClean="0"/>
          </a:p>
          <a:p>
            <a:pPr>
              <a:defRPr/>
            </a:pPr>
            <a:endParaRPr lang="en-US" altLang="ja-JP" dirty="0" smtClean="0"/>
          </a:p>
          <a:p>
            <a:pPr>
              <a:defRPr/>
            </a:pP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2012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4EC978C6-175B-5843-8E1B-077C39DD4F23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9182</TotalTime>
  <Words>795</Words>
  <Application>Microsoft Macintosh PowerPoint</Application>
  <PresentationFormat>画面に合わせる (4:3)</PresentationFormat>
  <Paragraphs>130</Paragraphs>
  <Slides>10</Slides>
  <Notes>5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802-11-Submission</vt:lpstr>
      <vt:lpstr>IEEE 802.11TGai Closing Report</vt:lpstr>
      <vt:lpstr>Abstract</vt:lpstr>
      <vt:lpstr>IEEE 802.11 FILS TGai – San Antonio Nov 2012</vt:lpstr>
      <vt:lpstr>Accomplishments  TGai  1/2</vt:lpstr>
      <vt:lpstr>Accomplishments  TGai  2/2</vt:lpstr>
      <vt:lpstr>Teleconference Schedule </vt:lpstr>
      <vt:lpstr>Plan for January</vt:lpstr>
      <vt:lpstr>Time line of TGai ( No change ) </vt:lpstr>
      <vt:lpstr>Reference </vt:lpstr>
      <vt:lpstr>Thanks to all who participated!</vt:lpstr>
    </vt:vector>
  </TitlesOfParts>
  <Manager/>
  <Company>Root Inc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November 2010 Closing Report</dc:title>
  <dc:subject/>
  <dc:creator>Hiroshi Mano</dc:creator>
  <cp:keywords/>
  <dc:description/>
  <cp:lastModifiedBy>真野 浩</cp:lastModifiedBy>
  <cp:revision>495</cp:revision>
  <cp:lastPrinted>1998-02-10T13:28:06Z</cp:lastPrinted>
  <dcterms:created xsi:type="dcterms:W3CDTF">2012-11-16T03:07:47Z</dcterms:created>
  <dcterms:modified xsi:type="dcterms:W3CDTF">2012-11-16T03:08:42Z</dcterms:modified>
  <cp:category/>
</cp:coreProperties>
</file>