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362" r:id="rId4"/>
    <p:sldId id="316" r:id="rId5"/>
    <p:sldId id="337" r:id="rId6"/>
    <p:sldId id="363" r:id="rId7"/>
    <p:sldId id="364" r:id="rId8"/>
    <p:sldId id="365" r:id="rId9"/>
    <p:sldId id="356" r:id="rId10"/>
    <p:sldId id="301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744" y="-2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088"/>
    </p:cViewPr>
  </p:sorter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4905E270-E2D4-244B-90A9-676D74C86C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E04F12BE-F34E-1248-940B-8EC27E93B9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9B4F10BE-8640-3647-A390-79D9D5117F41}" type="slidenum">
              <a:rPr lang="en-US" altLang="ja-JP">
                <a:cs typeface="ＭＳ Ｐゴシック" charset="-128"/>
              </a:rPr>
              <a:pPr>
                <a:defRPr/>
              </a:pPr>
              <a:t>1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3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7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9156" name="ヘッダー プレースホル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doc.: IEEE 802.19-09/xxxxr0</a:t>
            </a:r>
          </a:p>
        </p:txBody>
      </p:sp>
      <p:sp>
        <p:nvSpPr>
          <p:cNvPr id="49157" name="日付プレースホルダ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April 2009</a:t>
            </a:r>
          </a:p>
        </p:txBody>
      </p:sp>
      <p:sp>
        <p:nvSpPr>
          <p:cNvPr id="49158" name="フッター プレースホル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Rich Kennedy, Research In Motion</a:t>
            </a:r>
          </a:p>
        </p:txBody>
      </p:sp>
      <p:sp>
        <p:nvSpPr>
          <p:cNvPr id="49159" name="スライド番号プレースホル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Page </a:t>
            </a:r>
            <a:fld id="{DCE342CC-A869-8243-8F84-6087C7487882}" type="slidenum"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pPr>
                <a:defRPr/>
              </a:pPr>
              <a:t>8</a:t>
            </a:fld>
            <a:endParaRPr lang="en-US" altLang="ja-JP" smtClean="0">
              <a:latin typeface="Times New Roman" pitchFamily="-65" charset="0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ADBB542-38F7-9C45-BCDD-DCC7B82310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55546F9-920E-3A4A-94F7-0B73B8ABAD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29C8B3A-FD94-074C-8D14-7F9744A2E3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5EA9570-58F0-F54E-929D-9A3B14FC28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88B0B6F-BD44-A24E-8797-F8320AF415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3E472F8-D8AA-154D-9715-5D93D3475F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231E51B-BD78-D348-92FB-5D900C1310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6334B10A-C981-7D40-9A54-AFAF1785AB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56A1BDB-D0D8-8C4A-A719-54CC2599CA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207FB9F-40D0-3448-9501-793B3918C3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54B80AC-CDD4-5C41-8ADF-1E99C8CDF9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8778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kumimoji="0"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9855669-8358-5E44-8EA6-32B31101D0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 eaLnBrk="0" hangingPunct="0">
              <a:defRPr/>
            </a:pPr>
            <a:r>
              <a:rPr kumimoji="0" lang="en-US" altLang="ja-JP" sz="1800" b="1" dirty="0"/>
              <a:t>doc.: IEEE 802.11-12</a:t>
            </a:r>
            <a:r>
              <a:rPr kumimoji="0" lang="en-US" altLang="ja-JP" sz="1800" b="1" dirty="0" smtClean="0"/>
              <a:t>/</a:t>
            </a:r>
            <a:r>
              <a:rPr kumimoji="0" lang="en-US" altLang="ja-JP" sz="1800" b="1" dirty="0" smtClean="0"/>
              <a:t>1419r0</a:t>
            </a:r>
            <a:endParaRPr kumimoji="0"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dirty="0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grouper.ieee.org/groups/802/11/SponsorBallots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Nov 2012</a:t>
            </a:r>
            <a:endParaRPr lang="en-US" altLang="ja-JP" smtClean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Hiroshi Mano (ATRD Root Lab)</a:t>
            </a:r>
            <a:endParaRPr lang="en-US" altLang="ja-JP" smtClean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Slide </a:t>
            </a:r>
            <a:fld id="{71427DE2-314C-3645-A95A-51F358AF4EF4}" type="slidenum">
              <a:rPr lang="en-US" altLang="ja-JP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pPr/>
              <a:t>1</a:t>
            </a:fld>
            <a:endParaRPr lang="en-US" altLang="ja-JP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802.11TGai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Closing Report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 smtClean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2012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-11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-16</a:t>
            </a:r>
            <a:endParaRPr lang="en-US" altLang="ja-JP" sz="2000" b="0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000" b="1"/>
              <a:t>Authors:</a:t>
            </a:r>
            <a:endParaRPr kumimoji="0"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616075"/>
                <a:gridCol w="1000125"/>
                <a:gridCol w="2306637"/>
                <a:gridCol w="1384300"/>
                <a:gridCol w="1770063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Address</a:t>
                      </a:r>
                      <a:endParaRPr kumimoji="1" 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Hiroshi MANO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AlliedtelesisR&amp;D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center,K.K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8F TOC2 Bldg. 7-21-11 Nishi-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Gotanda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Shinagawa-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ku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Tokyo 141-0031 JAPAN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+81-3-5719-7630</a:t>
                      </a:r>
                      <a:endParaRPr kumimoji="1" 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hmano@root-hq.com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>
                <a:ea typeface="ＭＳ Ｐゴシック" pitchFamily="-84" charset="-128"/>
                <a:cs typeface="ＭＳ Ｐゴシック" pitchFamily="-84" charset="-128"/>
              </a:rPr>
              <a:t>Thanks to all who participated!</a:t>
            </a:r>
          </a:p>
        </p:txBody>
      </p:sp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Nov 2012</a:t>
            </a:r>
            <a:endParaRPr lang="en-US" altLang="ja-JP" smtClean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Hiroshi Mano (ATRD Root Lab)</a:t>
            </a:r>
            <a:endParaRPr lang="en-US" altLang="ja-JP" smtClean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Slide </a:t>
            </a:r>
            <a:fld id="{44022DAA-9A48-5147-A2A9-F95355EE0ADD}" type="slidenum">
              <a:rPr lang="en-US" altLang="ja-JP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pPr/>
              <a:t>10</a:t>
            </a:fld>
            <a:endParaRPr lang="en-US" altLang="ja-JP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31750" name="サブタイトル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Nov 2012</a:t>
            </a:r>
            <a:endParaRPr lang="en-US" altLang="ja-JP" smtClean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Hiroshi Mano (ATRD Root Lab)</a:t>
            </a:r>
            <a:endParaRPr lang="en-US" altLang="ja-JP" smtClean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Slide </a:t>
            </a:r>
            <a:fld id="{E043D710-3963-0B4E-AFC4-09A1B0D22C4C}" type="slidenum">
              <a:rPr lang="en-US" altLang="ja-JP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pPr/>
              <a:t>2</a:t>
            </a:fld>
            <a:endParaRPr lang="en-US" altLang="ja-JP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the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San Antonio 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/>
          <a:lstStyle/>
          <a:p>
            <a:r>
              <a:rPr lang="en-US" altLang="ja-JP" sz="2900">
                <a:ea typeface="ＭＳ Ｐゴシック" pitchFamily="-84" charset="-128"/>
                <a:cs typeface="ＭＳ Ｐゴシック" pitchFamily="-84" charset="-128"/>
              </a:rPr>
              <a:t>IEEE 802.11 FILS TGai – </a:t>
            </a:r>
            <a:r>
              <a:rPr lang="en-US" altLang="ja-JP" sz="2800">
                <a:latin typeface="ArialMT" charset="0"/>
                <a:ea typeface="ＭＳ Ｐゴシック" pitchFamily="-84" charset="-128"/>
                <a:cs typeface="ＭＳ Ｐゴシック" pitchFamily="-84" charset="-128"/>
              </a:rPr>
              <a:t>San Antonio</a:t>
            </a:r>
            <a:r>
              <a:rPr lang="en-US" altLang="ja-JP" sz="2900">
                <a:ea typeface="ＭＳ Ｐゴシック" pitchFamily="-84" charset="-128"/>
                <a:cs typeface="ＭＳ Ｐゴシック" pitchFamily="-84" charset="-128"/>
              </a:rPr>
              <a:t/>
            </a:r>
            <a:br>
              <a:rPr lang="en-US" altLang="ja-JP" sz="290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sz="2900">
                <a:ea typeface="ＭＳ Ｐゴシック" pitchFamily="-84" charset="-128"/>
                <a:cs typeface="ＭＳ Ｐゴシック" pitchFamily="-84" charset="-128"/>
              </a:rPr>
              <a:t>Nov 2012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343400"/>
          </a:xfrm>
        </p:spPr>
        <p:txBody>
          <a:bodyPr lIns="91440" tIns="45720" rIns="91440" bIns="45720"/>
          <a:lstStyle/>
          <a:p>
            <a:r>
              <a:rPr lang="en-US" altLang="ja-JP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smtClean="0"/>
              <a:t>Approve minutes of past meeting and teleconference</a:t>
            </a:r>
          </a:p>
          <a:p>
            <a:pPr lvl="1"/>
            <a:r>
              <a:rPr lang="en-US" altLang="ja-JP" sz="2800" smtClean="0"/>
              <a:t>Spec Text discussion</a:t>
            </a:r>
          </a:p>
          <a:p>
            <a:pPr lvl="1"/>
            <a:r>
              <a:rPr lang="en-US" altLang="ja-JP" sz="2800" smtClean="0"/>
              <a:t>Draft Spec Text</a:t>
            </a:r>
          </a:p>
          <a:p>
            <a:pPr lvl="1"/>
            <a:r>
              <a:rPr lang="en-US" altLang="ja-JP" sz="2800" smtClean="0"/>
              <a:t>Approve Timeline</a:t>
            </a:r>
          </a:p>
          <a:p>
            <a:pPr lvl="1"/>
            <a:r>
              <a:rPr lang="en-US" altLang="ja-JP" sz="2800" smtClean="0"/>
              <a:t>Approve Teleconference schedule</a:t>
            </a:r>
          </a:p>
          <a:p>
            <a:pPr lvl="1"/>
            <a:r>
              <a:rPr lang="en-US" altLang="ja-JP" sz="2800" smtClean="0"/>
              <a:t>Approve Plan for January</a:t>
            </a:r>
          </a:p>
          <a:p>
            <a:pPr lvl="1"/>
            <a:endParaRPr lang="en-US" altLang="ja-JP" sz="260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Nov 2012</a:t>
            </a:r>
            <a:endParaRPr lang="en-US" altLang="ja-JP">
              <a:latin typeface="Times New Roman" pitchFamily="-84" charset="0"/>
            </a:endParaRP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(ATRD Root Lab)</a:t>
            </a:r>
            <a:endParaRPr lang="en-US" altLang="ja-JP" smtClean="0">
              <a:latin typeface="Times New Roman" pitchFamily="-84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8D83B171-138C-9B40-B65D-0769730DEDCE}" type="slidenum">
              <a:rPr lang="en-US" altLang="ja-JP">
                <a:latin typeface="Times New Roman" pitchFamily="-84" charset="0"/>
              </a:rPr>
              <a:pPr/>
              <a:t>3</a:t>
            </a:fld>
            <a:endParaRPr lang="en-US" altLang="ja-JP">
              <a:latin typeface="Times New Roman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Accomplishments  TGai  1/2</a:t>
            </a:r>
            <a:endParaRPr lang="en-US" altLang="ja-JP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Review and approve Indian Wells and Teleconference  meeting minutes.</a:t>
            </a:r>
          </a:p>
          <a:p>
            <a:r>
              <a:rPr lang="en-GB" altLang="ja-JP" dirty="0" smtClean="0"/>
              <a:t>Approve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Meeting Minutes for the IEEE 802.11 </a:t>
            </a:r>
            <a:r>
              <a:rPr lang="en-US" altLang="ja-JP" dirty="0" smtClean="0"/>
              <a:t>Sep </a:t>
            </a:r>
            <a:r>
              <a:rPr lang="en-US" altLang="ja-JP" dirty="0" smtClean="0"/>
              <a:t> 2012 </a:t>
            </a:r>
            <a:r>
              <a:rPr lang="en-GB" altLang="ja-JP" dirty="0" smtClean="0"/>
              <a:t> :   </a:t>
            </a:r>
          </a:p>
          <a:p>
            <a:pPr lvl="1"/>
            <a:r>
              <a:rPr lang="en-US" altLang="ja-JP" dirty="0" smtClean="0"/>
              <a:t>September 2012 Indian Wells Session Minutes (12/1202r0)</a:t>
            </a:r>
          </a:p>
          <a:p>
            <a:pPr lvl="2"/>
            <a:r>
              <a:rPr lang="en-US" altLang="ja-JP" dirty="0" smtClean="0"/>
              <a:t>https://mentor.ieee.org/802.11/dcn/12/11-12-1202-00-00ai-september-2012-indian-wells-session-minutes.doc</a:t>
            </a:r>
          </a:p>
          <a:p>
            <a:r>
              <a:rPr lang="en-US" altLang="ja-JP" dirty="0" smtClean="0"/>
              <a:t>Approve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teleconference meeting minutes of</a:t>
            </a:r>
            <a:r>
              <a:rPr lang="en-US" altLang="ja-JP" dirty="0" smtClean="0"/>
              <a:t> Indian Wells to </a:t>
            </a:r>
            <a:r>
              <a:rPr lang="en-US" altLang="ja-JP" dirty="0" smtClean="0"/>
              <a:t>San Antonio meeting.</a:t>
            </a:r>
            <a:endParaRPr lang="en-GB" altLang="ja-JP" dirty="0" smtClean="0"/>
          </a:p>
          <a:p>
            <a:pPr lvl="1"/>
            <a:r>
              <a:rPr lang="en-US" altLang="ja-JP" dirty="0" smtClean="0"/>
              <a:t>September-November Teleconference Minutes (12/1248r3)</a:t>
            </a:r>
          </a:p>
          <a:p>
            <a:pPr lvl="2"/>
            <a:r>
              <a:rPr lang="en-US" altLang="ja-JP" dirty="0" smtClean="0"/>
              <a:t>https://mentor.ieee.org/802.11/dcn/12/11-12-1248-03-00ai-september-november-teleconference-minutes.doc</a:t>
            </a:r>
          </a:p>
          <a:p>
            <a:pPr lvl="1"/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altLang="ja-JP" smtClean="0"/>
              <a:t>Nov 2012</a:t>
            </a:r>
            <a:endParaRPr lang="en-US" altLang="ja-JP"/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(ATRD Root Lab)</a:t>
            </a:r>
            <a:endParaRPr lang="en-US" altLang="ja-JP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F20853F0-907F-0A4C-BAB1-C1DB1F5C800E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Accomplishments  TGai  2/2</a:t>
            </a:r>
            <a:endParaRPr lang="ja-JP" altLang="en-US" dirty="0" smtClean="0"/>
          </a:p>
        </p:txBody>
      </p:sp>
      <p:sp>
        <p:nvSpPr>
          <p:cNvPr id="2253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8</a:t>
            </a:r>
            <a:r>
              <a:rPr lang="en-US" altLang="ja-JP" dirty="0" smtClean="0"/>
              <a:t> regular slots and 1 </a:t>
            </a:r>
            <a:r>
              <a:rPr lang="en-US" altLang="ja-JP" dirty="0" err="1" smtClean="0"/>
              <a:t>adhoc</a:t>
            </a:r>
            <a:r>
              <a:rPr lang="en-US" altLang="ja-JP" dirty="0" smtClean="0"/>
              <a:t> slots were held.</a:t>
            </a:r>
          </a:p>
          <a:p>
            <a:r>
              <a:rPr lang="en-US" altLang="ja-JP" dirty="0" smtClean="0"/>
              <a:t>31 </a:t>
            </a:r>
            <a:r>
              <a:rPr lang="en-US" altLang="ja-JP" dirty="0" smtClean="0"/>
              <a:t>Contributions for Spec Text &amp; Presentations</a:t>
            </a:r>
          </a:p>
          <a:p>
            <a:pPr lvl="1"/>
            <a:r>
              <a:rPr lang="en-US" altLang="ja-JP" dirty="0" smtClean="0"/>
              <a:t>Scanning 	21</a:t>
            </a:r>
          </a:p>
          <a:p>
            <a:pPr lvl="1"/>
            <a:r>
              <a:rPr lang="en-US" altLang="ja-JP" dirty="0" err="1" smtClean="0"/>
              <a:t>Scurity</a:t>
            </a:r>
            <a:r>
              <a:rPr lang="en-US" altLang="ja-JP" dirty="0" smtClean="0"/>
              <a:t> 	8</a:t>
            </a:r>
          </a:p>
          <a:p>
            <a:pPr lvl="1"/>
            <a:r>
              <a:rPr lang="en-US" altLang="ja-JP" dirty="0" smtClean="0"/>
              <a:t>Other	2</a:t>
            </a:r>
          </a:p>
          <a:p>
            <a:r>
              <a:rPr lang="en-US" altLang="ja-JP" dirty="0" smtClean="0"/>
              <a:t>10 Technical motions ( 9 passed/ 1 failed)</a:t>
            </a:r>
          </a:p>
          <a:p>
            <a:r>
              <a:rPr lang="en-US" altLang="ja-JP" dirty="0" smtClean="0"/>
              <a:t>Approximately </a:t>
            </a:r>
            <a:r>
              <a:rPr lang="en-US" altLang="ja-JP" dirty="0" smtClean="0"/>
              <a:t>80</a:t>
            </a:r>
            <a:r>
              <a:rPr lang="en-US" altLang="ja-JP" dirty="0" smtClean="0"/>
              <a:t> pages draft of spec-text-documentation  were approved</a:t>
            </a:r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Nov 2012</a:t>
            </a:r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F8C774CC-597C-6D49-A31E-1C55EFD5035C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ja-JP" smtClean="0">
                <a:ea typeface="ＭＳ Ｐゴシック" pitchFamily="-84" charset="-128"/>
                <a:cs typeface="ＭＳ Ｐゴシック" pitchFamily="-84" charset="-128"/>
              </a:rPr>
              <a:t>Teleconference Schedule </a:t>
            </a:r>
            <a:endParaRPr lang="ja-JP" altLang="en-US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4035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20574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GB" altLang="ja-JP" dirty="0" smtClean="0"/>
              <a:t>Motion: </a:t>
            </a:r>
            <a:endParaRPr lang="ja-JP" altLang="en-US" dirty="0" smtClean="0"/>
          </a:p>
          <a:p>
            <a:pPr lvl="1">
              <a:defRPr/>
            </a:pPr>
            <a:r>
              <a:rPr lang="en-GB" altLang="ja-JP" dirty="0" smtClean="0"/>
              <a:t>Approve the following schedule of weekly teleconferences.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pPr lvl="1">
              <a:defRPr/>
            </a:pPr>
            <a:r>
              <a:rPr lang="en-US" altLang="ja-JP" dirty="0" smtClean="0"/>
              <a:t> Tuesdays 00:00 ET (23:59.99…. on Monday continue from  27th Nov 2012  until 22</a:t>
            </a:r>
            <a:r>
              <a:rPr lang="en-US" altLang="ja-JP" baseline="30000" dirty="0" smtClean="0"/>
              <a:t>nd</a:t>
            </a:r>
            <a:r>
              <a:rPr lang="en-US" altLang="ja-JP" dirty="0" smtClean="0"/>
              <a:t> Jan 2013.</a:t>
            </a:r>
            <a:endParaRPr lang="ja-JP" altLang="en-US" dirty="0" smtClean="0"/>
          </a:p>
          <a:p>
            <a:pPr lvl="1">
              <a:defRPr/>
            </a:pPr>
            <a:r>
              <a:rPr lang="en-US" altLang="ja-JP" dirty="0" smtClean="0"/>
              <a:t>Duration 1Hour</a:t>
            </a:r>
          </a:p>
          <a:p>
            <a:pPr lvl="1">
              <a:defRPr/>
            </a:pPr>
            <a:r>
              <a:rPr lang="en-US" altLang="ja-JP" dirty="0" smtClean="0"/>
              <a:t>Using WEB-EX that will be provided by Task Group Chair</a:t>
            </a:r>
          </a:p>
          <a:p>
            <a:pPr>
              <a:defRPr/>
            </a:pPr>
            <a:r>
              <a:rPr lang="en-US" altLang="ja-JP" dirty="0" smtClean="0"/>
              <a:t>Moved : Gabor</a:t>
            </a:r>
          </a:p>
          <a:p>
            <a:pPr>
              <a:defRPr/>
            </a:pPr>
            <a:r>
              <a:rPr lang="en-US" altLang="ja-JP" dirty="0" smtClean="0"/>
              <a:t>Seconded: Hiroki</a:t>
            </a:r>
          </a:p>
          <a:p>
            <a:pPr>
              <a:defRPr/>
            </a:pP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Approved  by unanimous consent</a:t>
            </a:r>
          </a:p>
          <a:p>
            <a:pPr>
              <a:buNone/>
              <a:defRPr/>
            </a:pPr>
            <a:endParaRPr lang="en-US" altLang="ja-JP" dirty="0" smtClean="0">
              <a:solidFill>
                <a:schemeClr val="accent1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en-GB" altLang="ja-JP" dirty="0" smtClean="0"/>
          </a:p>
        </p:txBody>
      </p:sp>
      <p:sp>
        <p:nvSpPr>
          <p:cNvPr id="59396" name="日付プレースホル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Nov 2012</a:t>
            </a:r>
            <a:endParaRPr lang="en-US" altLang="ja-JP" smtClean="0">
              <a:latin typeface="Times New Roman" pitchFamily="-84" charset="0"/>
            </a:endParaRPr>
          </a:p>
        </p:txBody>
      </p:sp>
      <p:sp>
        <p:nvSpPr>
          <p:cNvPr id="59397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(ATRD Root Lab)</a:t>
            </a:r>
            <a:endParaRPr lang="en-US" altLang="ja-JP" smtClean="0">
              <a:latin typeface="Times New Roman" pitchFamily="-84" charset="0"/>
            </a:endParaRPr>
          </a:p>
        </p:txBody>
      </p:sp>
      <p:sp>
        <p:nvSpPr>
          <p:cNvPr id="5939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Slide </a:t>
            </a:r>
            <a:fld id="{FE68A093-32F7-6643-97B0-2E666CBD850E}" type="slidenum">
              <a:rPr lang="en-US" altLang="ja-JP" smtClean="0">
                <a:latin typeface="Times New Roman" pitchFamily="-84" charset="0"/>
              </a:rPr>
              <a:pPr/>
              <a:t>6</a:t>
            </a:fld>
            <a:endParaRPr lang="en-US" altLang="ja-JP" smtClean="0">
              <a:latin typeface="Times New Roman" pitchFamily="-84" charset="0"/>
            </a:endParaRPr>
          </a:p>
        </p:txBody>
      </p:sp>
      <p:pic>
        <p:nvPicPr>
          <p:cNvPr id="8" name="図 7" descr="スクリーンショット 2012-11-08 6.59.3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3276600"/>
            <a:ext cx="3581400" cy="3060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Plan for January</a:t>
            </a:r>
            <a:endParaRPr lang="en-US" altLang="ja-JP" sz="29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244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Spec Text discussion</a:t>
            </a:r>
          </a:p>
          <a:p>
            <a:pPr lvl="1"/>
            <a:r>
              <a:rPr lang="en-US" altLang="ja-JP" sz="2800" dirty="0" smtClean="0"/>
              <a:t>Draft Spec Text</a:t>
            </a:r>
          </a:p>
          <a:p>
            <a:pPr lvl="1"/>
            <a:r>
              <a:rPr lang="en-US" altLang="ja-JP" sz="2800" dirty="0" smtClean="0">
                <a:solidFill>
                  <a:srgbClr val="3366FF"/>
                </a:solidFill>
              </a:rPr>
              <a:t>Approve Draft Spec Text </a:t>
            </a:r>
          </a:p>
          <a:p>
            <a:pPr lvl="1"/>
            <a:r>
              <a:rPr lang="en-US" altLang="ja-JP" sz="2800" dirty="0" smtClean="0">
                <a:solidFill>
                  <a:srgbClr val="3366FF"/>
                </a:solidFill>
              </a:rPr>
              <a:t>Move to forward   WG LB 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 March</a:t>
            </a:r>
          </a:p>
          <a:p>
            <a:pPr lvl="1"/>
            <a:endParaRPr lang="en-US" altLang="ja-JP" sz="26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Nov 2012</a:t>
            </a:r>
            <a:endParaRPr lang="en-US" altLang="ja-JP">
              <a:latin typeface="Times New Roman" pitchFamily="-84" charset="0"/>
            </a:endParaRP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(ATRD Root Lab)</a:t>
            </a:r>
            <a:endParaRPr lang="en-US" altLang="ja-JP" smtClean="0">
              <a:latin typeface="Times New Roman" pitchFamily="-84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8D83B171-138C-9B40-B65D-0769730DEDCE}" type="slidenum">
              <a:rPr lang="en-US" altLang="ja-JP">
                <a:latin typeface="Times New Roman" pitchFamily="-84" charset="0"/>
              </a:rPr>
              <a:pPr/>
              <a:t>7</a:t>
            </a:fld>
            <a:endParaRPr lang="en-US" altLang="ja-JP">
              <a:latin typeface="Times New Roman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Time line of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( </a:t>
            </a:r>
            <a:r>
              <a:rPr lang="en-US" altLang="ja-JP" dirty="0" smtClean="0">
                <a:solidFill>
                  <a:srgbClr val="3366FF"/>
                </a:solidFill>
                <a:ea typeface="ＭＳ Ｐゴシック" pitchFamily="-84" charset="-128"/>
                <a:cs typeface="ＭＳ Ｐゴシック" pitchFamily="-84" charset="-128"/>
              </a:rPr>
              <a:t>No </a:t>
            </a:r>
            <a:r>
              <a:rPr lang="en-US" altLang="ja-JP" dirty="0" smtClean="0">
                <a:solidFill>
                  <a:srgbClr val="3366FF"/>
                </a:solidFill>
                <a:ea typeface="ＭＳ Ｐゴシック" pitchFamily="-84" charset="-128"/>
                <a:cs typeface="ＭＳ Ｐゴシック" pitchFamily="-84" charset="-128"/>
              </a:rPr>
              <a:t>change</a:t>
            </a:r>
            <a:r>
              <a:rPr lang="en-US" altLang="ja-JP" dirty="0" smtClean="0">
                <a:solidFill>
                  <a:schemeClr val="tx1"/>
                </a:solidFill>
                <a:ea typeface="ＭＳ Ｐゴシック" pitchFamily="-84" charset="-128"/>
                <a:cs typeface="ＭＳ Ｐゴシック" pitchFamily="-84" charset="-128"/>
              </a:rPr>
              <a:t> ) </a:t>
            </a:r>
            <a:endParaRPr lang="en-US" altLang="ja-JP" dirty="0" smtClean="0">
              <a:solidFill>
                <a:schemeClr val="tx1"/>
              </a:solidFill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>
              <a:buFontTx/>
              <a:buNone/>
            </a:pPr>
            <a:r>
              <a:rPr lang="en-US" altLang="ja-JP" dirty="0" smtClean="0"/>
              <a:t>PAR Approved, Modified, or Extended 		2010-12-</a:t>
            </a:r>
            <a:r>
              <a:rPr lang="en-US" altLang="ja-JP" dirty="0" smtClean="0"/>
              <a:t>08</a:t>
            </a:r>
          </a:p>
          <a:p>
            <a:pPr lvl="1"/>
            <a:r>
              <a:rPr lang="en-US" altLang="ja-JP" dirty="0" smtClean="0"/>
              <a:t>WG Letter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		Jan13 / Mar 13</a:t>
            </a:r>
          </a:p>
          <a:p>
            <a:pPr lvl="1"/>
            <a:r>
              <a:rPr lang="en-US" altLang="ja-JP" dirty="0" smtClean="0"/>
              <a:t>Form Sponsor Ballot Pool / Reform	            	Jul 13</a:t>
            </a:r>
          </a:p>
          <a:p>
            <a:pPr lvl="1"/>
            <a:r>
              <a:rPr lang="en-US" altLang="ja-JP" dirty="0" smtClean="0"/>
              <a:t>MEC Done				Jul 13		</a:t>
            </a:r>
          </a:p>
          <a:p>
            <a:pPr lvl="1"/>
            <a:r>
              <a:rPr lang="en-US" altLang="ja-JP" dirty="0" smtClean="0"/>
              <a:t>IEEE-SA Sponsor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       	Nov13/ Jan14		</a:t>
            </a:r>
          </a:p>
          <a:p>
            <a:pPr lvl="1"/>
            <a:r>
              <a:rPr lang="en-US" altLang="ja-JP" dirty="0" smtClean="0"/>
              <a:t>Final 802.11 WG Approval	                          	Mar 14</a:t>
            </a:r>
          </a:p>
          <a:p>
            <a:pPr lvl="1"/>
            <a:r>
              <a:rPr lang="en-US" altLang="ja-JP" dirty="0" smtClean="0"/>
              <a:t>final or Conditional 802 EC Approval           	Mar 14</a:t>
            </a:r>
          </a:p>
          <a:p>
            <a:pPr lvl="1"/>
            <a:r>
              <a:rPr lang="en-US" altLang="ja-JP" dirty="0" err="1" smtClean="0"/>
              <a:t>RevCom</a:t>
            </a:r>
            <a:r>
              <a:rPr lang="en-US" altLang="ja-JP" dirty="0" smtClean="0"/>
              <a:t> &amp; Standards Board Final or</a:t>
            </a:r>
            <a:br>
              <a:rPr lang="en-US" altLang="ja-JP" dirty="0" smtClean="0"/>
            </a:br>
            <a:r>
              <a:rPr lang="en-US" altLang="ja-JP" dirty="0" smtClean="0"/>
              <a:t> Continuous Process Approval 		Mar14</a:t>
            </a:r>
          </a:p>
          <a:p>
            <a:pPr lvl="1"/>
            <a:r>
              <a:rPr lang="en-US" altLang="ja-JP" dirty="0" smtClean="0"/>
              <a:t>ANSI Approved				N/A</a:t>
            </a:r>
            <a:endParaRPr lang="en-US" altLang="ja-JP" dirty="0" smtClean="0">
              <a:hlinkClick r:id="rId3"/>
            </a:endParaRPr>
          </a:p>
        </p:txBody>
      </p:sp>
      <p:sp>
        <p:nvSpPr>
          <p:cNvPr id="4813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Nov 2012</a:t>
            </a:r>
            <a:endParaRPr lang="en-US" altLang="ja-JP">
              <a:latin typeface="Times New Roman" pitchFamily="-65" charset="0"/>
            </a:endParaRPr>
          </a:p>
        </p:txBody>
      </p:sp>
      <p:sp>
        <p:nvSpPr>
          <p:cNvPr id="4813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Hiroshi Mano (ATRD Root Lab)</a:t>
            </a:r>
            <a:endParaRPr lang="en-US" altLang="ja-JP">
              <a:latin typeface="Times New Roman" pitchFamily="-65" charset="0"/>
            </a:endParaRPr>
          </a:p>
        </p:txBody>
      </p:sp>
      <p:sp>
        <p:nvSpPr>
          <p:cNvPr id="481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Slide </a:t>
            </a:r>
            <a:fld id="{D8ED85B9-6057-E848-AA14-8586BCE1CDB6}" type="slidenum">
              <a:rPr lang="en-US" altLang="ja-JP" smtClean="0">
                <a:latin typeface="Times New Roman" pitchFamily="-65" charset="0"/>
              </a:rPr>
              <a:pPr>
                <a:defRPr/>
              </a:pPr>
              <a:t>8</a:t>
            </a:fld>
            <a:endParaRPr lang="en-US" altLang="ja-JP" smtClean="0">
              <a:latin typeface="Times New Roman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>
                <a:ea typeface="ＭＳ Ｐゴシック" pitchFamily="-84" charset="-128"/>
                <a:cs typeface="ＭＳ Ｐゴシック" pitchFamily="-84" charset="-128"/>
              </a:rPr>
              <a:t>Reference </a:t>
            </a:r>
            <a:endParaRPr lang="ja-JP" altLang="en-US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4495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ja-JP" dirty="0" smtClean="0"/>
              <a:t>Submission list 12-</a:t>
            </a:r>
            <a:r>
              <a:rPr lang="en-US" altLang="ja-JP" dirty="0" smtClean="0"/>
              <a:t>1298r04</a:t>
            </a:r>
          </a:p>
          <a:p>
            <a:pPr lvl="1">
              <a:defRPr/>
            </a:pPr>
            <a:r>
              <a:rPr lang="en-US" altLang="ja-JP" dirty="0" smtClean="0"/>
              <a:t>https://mentor.ieee.org/802.11/dcn/12/11-12-1298-04-00ai-tgai-submission-list-for-san-antonio-meeting.xls</a:t>
            </a:r>
          </a:p>
          <a:p>
            <a:pPr>
              <a:defRPr/>
            </a:pPr>
            <a:r>
              <a:rPr lang="en-US" altLang="ja-JP" dirty="0" smtClean="0"/>
              <a:t>Technical </a:t>
            </a:r>
            <a:r>
              <a:rPr lang="en-US" altLang="ja-JP" dirty="0" smtClean="0"/>
              <a:t>Motions 12</a:t>
            </a:r>
            <a:r>
              <a:rPr lang="en-US" altLang="ja-JP" dirty="0" smtClean="0"/>
              <a:t>-1367r0</a:t>
            </a:r>
            <a:endParaRPr lang="en-US" altLang="ja-JP" dirty="0" smtClean="0"/>
          </a:p>
          <a:p>
            <a:pPr lvl="1">
              <a:defRPr/>
            </a:pPr>
            <a:r>
              <a:rPr lang="en-US" altLang="ja-JP" dirty="0" smtClean="0"/>
              <a:t>https://mentor.ieee.org/802.11/dcn/12/11-12-1367-00-00ai-tgai-motion-straw-poll-nov-2012-san-antonio.pptx</a:t>
            </a:r>
          </a:p>
          <a:p>
            <a:pPr marL="342900" lvl="1" indent="-342900">
              <a:buFontTx/>
              <a:buChar char="•"/>
              <a:defRPr/>
            </a:pPr>
            <a:endParaRPr lang="en-US" altLang="ja-JP" dirty="0" smtClean="0"/>
          </a:p>
          <a:p>
            <a:pPr>
              <a:defRPr/>
            </a:pPr>
            <a:endParaRPr lang="en-US" altLang="ja-JP" dirty="0" smtClean="0"/>
          </a:p>
          <a:p>
            <a:pPr>
              <a:defRPr/>
            </a:pP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4EC978C6-175B-5843-8E1B-077C39DD4F23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9148</TotalTime>
  <Words>794</Words>
  <Application>Microsoft Macintosh PowerPoint</Application>
  <PresentationFormat>画面に合わせる (4:3)</PresentationFormat>
  <Paragraphs>130</Paragraphs>
  <Slides>10</Slides>
  <Notes>5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802-11-Submission</vt:lpstr>
      <vt:lpstr>IEEE 802.11TGai Closing Report</vt:lpstr>
      <vt:lpstr>Abstract</vt:lpstr>
      <vt:lpstr>IEEE 802.11 FILS TGai – San Antonio Nov 2012</vt:lpstr>
      <vt:lpstr>Accomplishments  TGai  1/2</vt:lpstr>
      <vt:lpstr>Accomplishments  TGai  2/2</vt:lpstr>
      <vt:lpstr>Teleconference Schedule </vt:lpstr>
      <vt:lpstr>Plan for January</vt:lpstr>
      <vt:lpstr>Time line of TGai ( No change ) </vt:lpstr>
      <vt:lpstr>Reference </vt:lpstr>
      <vt:lpstr>Thanks to all who participated!</vt:lpstr>
    </vt:vector>
  </TitlesOfParts>
  <Manager/>
  <Company>Root Inc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2010 Closing Report</dc:title>
  <dc:subject/>
  <dc:creator>Hiroshi Mano</dc:creator>
  <cp:keywords/>
  <dc:description/>
  <cp:lastModifiedBy>真野 浩</cp:lastModifiedBy>
  <cp:revision>492</cp:revision>
  <cp:lastPrinted>1998-02-10T13:28:06Z</cp:lastPrinted>
  <dcterms:created xsi:type="dcterms:W3CDTF">2012-11-15T22:44:29Z</dcterms:created>
  <dcterms:modified xsi:type="dcterms:W3CDTF">2012-11-15T23:06:08Z</dcterms:modified>
  <cp:category/>
</cp:coreProperties>
</file>