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1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2483" y="6475413"/>
            <a:ext cx="26914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SpectraLink/Polycom,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 </a:t>
            </a:r>
            <a:r>
              <a:rPr lang="en-US" sz="1800" b="1" dirty="0" smtClean="0"/>
              <a:t>2012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802.11-12/1408r0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52483" y="6475413"/>
            <a:ext cx="2691442" cy="184666"/>
          </a:xfrm>
          <a:noFill/>
        </p:spPr>
        <p:txBody>
          <a:bodyPr/>
          <a:lstStyle/>
          <a:p>
            <a:r>
              <a:rPr lang="en-US" dirty="0" smtClean="0"/>
              <a:t>Mark Hamilton, </a:t>
            </a:r>
            <a:r>
              <a:rPr lang="en-US" dirty="0" smtClean="0"/>
              <a:t>SpectraLink/Polycom</a:t>
            </a:r>
            <a:r>
              <a:rPr lang="en-US" dirty="0" smtClean="0"/>
              <a:t>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2012-11-15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p:oleObj spid="_x0000_s1026" name="Document" r:id="rId4" imgW="8253286" imgH="276135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2012, </a:t>
            </a:r>
            <a:r>
              <a:rPr lang="en-US" dirty="0" smtClean="0"/>
              <a:t>San Antonio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Mark Hamilton, SpectraLink/Polycom, Inc.</a:t>
            </a:r>
            <a:endParaRPr lang="en-US" dirty="0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Mark Hamilton, SpectraLink/Polycom, Inc.</a:t>
            </a:r>
            <a:endParaRPr lang="en-US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Brief update on General Links (GLK SC) and 802.1 bridging </a:t>
            </a:r>
            <a:r>
              <a:rPr lang="en-US" dirty="0" smtClean="0"/>
              <a:t>discussions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that P1905.1 is out for a </a:t>
            </a:r>
            <a:r>
              <a:rPr lang="en-US" dirty="0" err="1" smtClean="0"/>
              <a:t>recirc</a:t>
            </a:r>
            <a:r>
              <a:rPr lang="en-US" dirty="0" smtClean="0"/>
              <a:t> ballot, closing Nov 23, </a:t>
            </a:r>
            <a:r>
              <a:rPr lang="en-US" dirty="0" smtClean="0"/>
              <a:t>and 802 has purchases a limited license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Volunteers requested to help review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Reviewed </a:t>
            </a:r>
            <a:r>
              <a:rPr lang="en-US" dirty="0" smtClean="0">
                <a:ea typeface="ＭＳ Ｐゴシック" pitchFamily="34" charset="-128"/>
              </a:rPr>
              <a:t>RFC 4441 </a:t>
            </a:r>
            <a:r>
              <a:rPr lang="en-US" dirty="0" smtClean="0">
                <a:ea typeface="ＭＳ Ｐゴシック" pitchFamily="34" charset="-128"/>
              </a:rPr>
              <a:t>update.  No comments.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RADEXT – reviewed comments already submitted, and added several more.  Will communicate these back to </a:t>
            </a:r>
            <a:r>
              <a:rPr lang="en-US" dirty="0" err="1" smtClean="0">
                <a:ea typeface="ＭＳ Ｐゴシック" pitchFamily="34" charset="-128"/>
              </a:rPr>
              <a:t>radext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RAC proposal for OUI Registry </a:t>
            </a:r>
            <a:r>
              <a:rPr lang="en-US" dirty="0" smtClean="0">
                <a:ea typeface="ＭＳ Ｐゴシック" pitchFamily="34" charset="-128"/>
              </a:rPr>
              <a:t>Tiers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Two comments raised.  Will discuss in WG closing plenary, to check for any other comments.</a:t>
            </a:r>
            <a:endParaRPr lang="en-US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</a:t>
            </a:r>
            <a:r>
              <a:rPr lang="en-US" dirty="0" smtClean="0"/>
              <a:t>Overview and Architecture Draft 1.5 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 doing comment resolution this week.  </a:t>
            </a:r>
            <a:r>
              <a:rPr lang="en-US" dirty="0" smtClean="0"/>
              <a:t>Plan to start a </a:t>
            </a:r>
            <a:r>
              <a:rPr lang="en-US" dirty="0" err="1" smtClean="0"/>
              <a:t>recirc</a:t>
            </a:r>
            <a:r>
              <a:rPr lang="en-US" dirty="0" smtClean="0"/>
              <a:t> out of this meeting.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“Relegated” 802.1 maintenance requests to other TGs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Minutes are in </a:t>
            </a:r>
            <a:r>
              <a:rPr lang="en-US" dirty="0" smtClean="0"/>
              <a:t>11-12/1398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Mark Hamilton, SpectraLink/Polycom, Inc.</a:t>
            </a:r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None expected, if needed, will schedule with 10 days notice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Mark Hamilton, SpectraLink/Polycom, Inc.</a:t>
            </a:r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2012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station model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ballot, as 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817</TotalTime>
  <Words>329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Office Word 97 - 2003 Document</vt:lpstr>
      <vt:lpstr>ARC Closing Report </vt:lpstr>
      <vt:lpstr>Abstract</vt:lpstr>
      <vt:lpstr>Work Completed</vt:lpstr>
      <vt:lpstr>Teleconferences</vt:lpstr>
      <vt:lpstr>January 2012 Goals</vt:lpstr>
    </vt:vector>
  </TitlesOfParts>
  <Company>Calypso Ventures,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mhamilton</cp:lastModifiedBy>
  <cp:revision>68</cp:revision>
  <cp:lastPrinted>1998-02-10T13:28:06Z</cp:lastPrinted>
  <dcterms:created xsi:type="dcterms:W3CDTF">2009-07-15T16:38:20Z</dcterms:created>
  <dcterms:modified xsi:type="dcterms:W3CDTF">2012-11-15T20:27:24Z</dcterms:modified>
</cp:coreProperties>
</file>