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2" r:id="rId7"/>
    <p:sldId id="297" r:id="rId8"/>
    <p:sldId id="265" r:id="rId9"/>
    <p:sldId id="298" r:id="rId10"/>
    <p:sldId id="29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622" autoAdjust="0"/>
  </p:normalViewPr>
  <p:slideViewPr>
    <p:cSldViewPr>
      <p:cViewPr>
        <p:scale>
          <a:sx n="70" d="100"/>
          <a:sy n="70" d="100"/>
        </p:scale>
        <p:origin x="-624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11-12-1387-01-00ai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Ad Hoc Discussions of 802.11ai </a:t>
            </a:r>
            <a:r>
              <a:rPr lang="en-GB" sz="2800" dirty="0" smtClean="0"/>
              <a:t>Scanning </a:t>
            </a:r>
            <a:r>
              <a:rPr lang="en-GB" sz="2800" dirty="0" smtClean="0"/>
              <a:t>during </a:t>
            </a:r>
            <a:r>
              <a:rPr lang="en-GB" sz="2800" dirty="0" smtClean="0"/>
              <a:t>2012-November </a:t>
            </a:r>
            <a:r>
              <a:rPr lang="en-GB" sz="2800" dirty="0" smtClean="0"/>
              <a:t>Meeting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keep tracking of the ad hoc discussions about 802.11ai </a:t>
            </a:r>
            <a:r>
              <a:rPr lang="en-US" dirty="0" smtClean="0"/>
              <a:t>scanning </a:t>
            </a:r>
            <a:r>
              <a:rPr lang="en-US" dirty="0" smtClean="0"/>
              <a:t>during </a:t>
            </a:r>
            <a:r>
              <a:rPr lang="en-US" dirty="0" smtClean="0"/>
              <a:t>2012-November </a:t>
            </a:r>
            <a:r>
              <a:rPr lang="en-US" dirty="0" smtClean="0"/>
              <a:t>San Antonio meeting</a:t>
            </a:r>
            <a:r>
              <a:rPr lang="en-US" dirty="0" smtClean="0"/>
              <a:t>.</a:t>
            </a:r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Scanning Ad-hoc Discussion Plan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11ai </a:t>
            </a: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Scanning Ad Hoc Sessions: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Tue-Eve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Wed-PM1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Topics/Contributions to be discussed: </a:t>
            </a:r>
            <a:endParaRPr lang="en-US" sz="29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Text proposal about FD frame: </a:t>
            </a: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1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11-12-1236-01-00ai-tgai-spec-text-proposal-for-fd-frame-definition</a:t>
            </a:r>
            <a:endParaRPr lang="en-US" sz="21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Opening Issues about FD frame content design:</a:t>
            </a: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11-12-1238-00-00ai-FD-Frame-capability-security-neighbor-info</a:t>
            </a: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11-12-1262-00-00ai-fils-frame-content </a:t>
            </a:r>
            <a:endParaRPr lang="en-US" sz="20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19856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11-12-1285-00-00ai-802-11ai-fils-discovery-fd-frame-design-discussion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11-12-1270-02-00ai-tgai-spec-text-proposal-for-ap-redirection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11-12-1269-01-00ai-tgai-spec-text-proposal-for-omission-of-probe-request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11-12-1114-02-00ai-tgai-specification-text-for-enhanced-active-scanning-procedure-for-fils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11-12-1271-00-00ai-tgai-spec-text-proposal-for-ap-network-status-information (12/1272 presentation file)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12/1263: active scanning optimization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12/1260 and 12/1261: Rapid Scanning</a:t>
            </a:r>
          </a:p>
          <a:p>
            <a:pPr marL="79851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???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10858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Discussions –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Tuesday Evening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19200"/>
            <a:ext cx="80772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iscussions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Text Proposal for FD Frame Design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12/1236r1: removed the option of designing as FD frame as a new extension frame;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12/1236r2: </a:t>
            </a:r>
          </a:p>
          <a:p>
            <a:pPr marL="1023938" lvl="2" indent="-282575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3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modifications based on the ad hoc discussions;</a:t>
            </a:r>
          </a:p>
          <a:p>
            <a:pPr marL="1023938" lvl="2" indent="-282575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23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Color-coded the proposed text: </a:t>
            </a:r>
            <a:r>
              <a:rPr lang="en-US" sz="2300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“blue” </a:t>
            </a:r>
            <a:r>
              <a:rPr lang="en-US" sz="23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the “general agreement” text; </a:t>
            </a:r>
            <a:r>
              <a:rPr lang="en-US" sz="23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“</a:t>
            </a:r>
            <a:r>
              <a:rPr lang="en-US" sz="2300" b="1" kern="0" dirty="0" smtClean="0">
                <a:solidFill>
                  <a:srgbClr val="C00000"/>
                </a:solidFill>
                <a:latin typeface="Times New Roman"/>
                <a:ea typeface="+mn-ea"/>
              </a:rPr>
              <a:t>red</a:t>
            </a:r>
            <a:r>
              <a:rPr lang="en-US" sz="23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” as the “need-further-discussion” text.</a:t>
            </a:r>
            <a:endParaRPr lang="en-US" sz="23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iscussions on FD Frame Content Item design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12/1238, 12/1262, 12/1285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FD Capability Field: see next slide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FD Security Field: deferred until further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Security feature development;</a:t>
            </a:r>
          </a:p>
          <a:p>
            <a:pPr marL="804863" lvl="1" indent="-4635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FD Neighbor AP’s TBTT info: use Reduced Neighbor Report IE.</a:t>
            </a:r>
            <a:endParaRPr lang="en-US" b="1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Discussions  on AP-Redirect-Normative-Text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,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12/1270r2</a:t>
            </a:r>
          </a:p>
          <a:p>
            <a:pPr marL="74295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Received lots of comments/suggestions; but still observed objections.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62000"/>
          </a:xfrm>
        </p:spPr>
        <p:txBody>
          <a:bodyPr/>
          <a:lstStyle/>
          <a:p>
            <a:pPr lvl="0"/>
            <a:r>
              <a:rPr lang="en-US" sz="2400" dirty="0" smtClean="0"/>
              <a:t>FD Capability Field Proposal – for further discussions</a:t>
            </a:r>
            <a:endParaRPr lang="en-US" sz="24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1524000"/>
            <a:ext cx="79248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11-12-1236-00-00ai-tgai-spec-text-proposal-for-fd-frame-definition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11-12-1238-00-00ai-FD-Frame-capability-security-neighbor-info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11-12-1262-00-00ai-fils-frame-content </a:t>
            </a:r>
          </a:p>
          <a:p>
            <a:pPr marL="342900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11-12-1285-00-00ai-802-11ai-fils-discovery-fd-frame-design-discussion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11-12-1270-02-00ai-tgai-spec-text-proposal-for-ap-redirection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11-12-1269-01-00ai-tgai-spec-text-proposal-for-omission-of-probe-request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11-12-1114-02-00ai-tgai-specification-text-for-enhanced-active-scanning-procedure-for-fils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11-12-1271-00-00ai-tgai-spec-text-proposal-for-ap-network-status-information 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11-12-1272-00-00ai-bss-network-status-information-for-a-fast-ap-network-selection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19488</TotalTime>
  <Words>473</Words>
  <Application>Microsoft Office PowerPoint</Application>
  <PresentationFormat>On-screen Show (4:3)</PresentationFormat>
  <Paragraphs>98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Ad Hoc Discussions of 802.11ai Scanning during 2012-November Meeting </vt:lpstr>
      <vt:lpstr>Abstract</vt:lpstr>
      <vt:lpstr>Slide 3</vt:lpstr>
      <vt:lpstr>Slide 4</vt:lpstr>
      <vt:lpstr>Slide 5</vt:lpstr>
      <vt:lpstr>FD Capability Field Proposal – for further discussions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379</cp:revision>
  <cp:lastPrinted>1601-01-01T00:00:00Z</cp:lastPrinted>
  <dcterms:created xsi:type="dcterms:W3CDTF">2012-01-06T05:35:07Z</dcterms:created>
  <dcterms:modified xsi:type="dcterms:W3CDTF">2012-11-14T06:23:56Z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