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36" r:id="rId13"/>
    <p:sldId id="351" r:id="rId14"/>
    <p:sldId id="352" r:id="rId15"/>
    <p:sldId id="310" r:id="rId16"/>
    <p:sldId id="355" r:id="rId17"/>
    <p:sldId id="332" r:id="rId18"/>
    <p:sldId id="335" r:id="rId19"/>
    <p:sldId id="35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000C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1080" y="16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1283r1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7" Type="http://schemas.openxmlformats.org/officeDocument/2006/relationships/hyperlink" Target="mailto:l.perry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erger.cathrine@ieee.org" TargetMode="External"/><Relationship Id="rId5" Type="http://schemas.openxmlformats.org/officeDocument/2006/relationships/hyperlink" Target="mailto:drago.f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Ping.FANG@huawei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(Nov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2012-11-11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02068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Document" r:id="rId4" imgW="8606510" imgH="2805156" progId="Word.Document.8">
                  <p:embed/>
                </p:oleObj>
              </mc:Choice>
              <mc:Fallback>
                <p:oleObj name="Document" r:id="rId4" imgW="8606510" imgH="280515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smtClean="0"/>
              <a:t>Expect </a:t>
            </a:r>
            <a:r>
              <a:rPr lang="en-US" dirty="0" err="1" smtClean="0"/>
              <a:t>D4.0</a:t>
            </a:r>
            <a:r>
              <a:rPr lang="en-US" dirty="0" smtClean="0"/>
              <a:t> for </a:t>
            </a:r>
            <a:r>
              <a:rPr lang="en-US" dirty="0" err="1" smtClean="0"/>
              <a:t>P802.11ac</a:t>
            </a:r>
            <a:r>
              <a:rPr lang="en-US" dirty="0" smtClean="0"/>
              <a:t> Mandatory Draft Review, and need name of the independent reviewer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279133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Nov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5927"/>
              </p:ext>
            </p:extLst>
          </p:nvPr>
        </p:nvGraphicFramePr>
        <p:xfrm>
          <a:off x="457200" y="1371600"/>
          <a:ext cx="7086600" cy="35204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Nov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MIB</a:t>
            </a:r>
            <a:r>
              <a:rPr lang="en-US" dirty="0" smtClean="0"/>
              <a:t> text files to be available </a:t>
            </a:r>
            <a:r>
              <a:rPr lang="en-US" dirty="0" smtClean="0"/>
              <a:t>- </a:t>
            </a:r>
            <a:r>
              <a:rPr lang="en-US" dirty="0" smtClean="0"/>
              <a:t>aps</a:t>
            </a:r>
          </a:p>
          <a:p>
            <a:r>
              <a:rPr lang="en-US" dirty="0" smtClean="0"/>
              <a:t>Ask </a:t>
            </a:r>
            <a:r>
              <a:rPr lang="en-US" dirty="0" err="1" smtClean="0"/>
              <a:t>WG</a:t>
            </a:r>
            <a:r>
              <a:rPr lang="en-US" dirty="0" smtClean="0"/>
              <a:t> for </a:t>
            </a:r>
            <a:r>
              <a:rPr lang="en-US" dirty="0" err="1" smtClean="0"/>
              <a:t>MDR</a:t>
            </a:r>
            <a:r>
              <a:rPr lang="en-US" dirty="0" smtClean="0"/>
              <a:t> reviewer for </a:t>
            </a:r>
            <a:r>
              <a:rPr lang="en-US" dirty="0" err="1" smtClean="0"/>
              <a:t>11ac</a:t>
            </a:r>
            <a:r>
              <a:rPr lang="en-US" dirty="0" smtClean="0"/>
              <a:t> - </a:t>
            </a:r>
            <a:r>
              <a:rPr lang="en-US" smtClean="0"/>
              <a:t>petere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2012-11-13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2012-11-13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P802.11ad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VHT</a:t>
            </a:r>
            <a:r>
              <a:rPr lang="en-US" sz="1400" dirty="0" smtClean="0"/>
              <a:t> 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</a:t>
            </a:r>
            <a:r>
              <a:rPr lang="en-US" sz="1000" dirty="0" smtClean="0"/>
              <a:t>present</a:t>
            </a: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Rick Murphy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/>
              <a:t>IEEE Staff </a:t>
            </a:r>
            <a:r>
              <a:rPr lang="en-US" sz="1200" dirty="0" smtClean="0"/>
              <a:t>present </a:t>
            </a:r>
            <a:r>
              <a:rPr lang="en-US" sz="1200" dirty="0"/>
              <a:t>and always welcome! </a:t>
            </a:r>
            <a:endParaRPr lang="en-US" sz="12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 smtClean="0">
                <a:hlinkClick r:id="rId3"/>
              </a:rPr>
              <a:t>m.turner@ieee.org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Kathryn Bennett– our staff liaison, </a:t>
            </a:r>
            <a:r>
              <a:rPr lang="en-US" sz="1100" dirty="0">
                <a:hlinkClick r:id="rId4"/>
              </a:rPr>
              <a:t>k.bennett@ieee.org</a:t>
            </a:r>
            <a:r>
              <a:rPr lang="en-US" sz="1100" dirty="0"/>
              <a:t>  </a:t>
            </a:r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Francisco </a:t>
            </a:r>
            <a:r>
              <a:rPr lang="en-US" sz="1000" dirty="0" err="1" smtClean="0"/>
              <a:t>Drago</a:t>
            </a:r>
            <a:r>
              <a:rPr lang="en-US" sz="1000" dirty="0" smtClean="0"/>
              <a:t> – staff editor, </a:t>
            </a:r>
            <a:r>
              <a:rPr lang="en-US" sz="1000" dirty="0" smtClean="0">
                <a:hlinkClick r:id="rId5"/>
              </a:rPr>
              <a:t>drago.f@ieee.org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err="1"/>
              <a:t>Cathrine</a:t>
            </a:r>
            <a:r>
              <a:rPr lang="en-US" sz="1000" dirty="0"/>
              <a:t> Berger- staff editor, </a:t>
            </a:r>
            <a:r>
              <a:rPr lang="en-US" sz="1000" dirty="0">
                <a:hlinkClick r:id="rId6"/>
              </a:rPr>
              <a:t>berger.cathrine@ieee.org</a:t>
            </a:r>
            <a:r>
              <a:rPr lang="en-US" sz="10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Lisa </a:t>
            </a:r>
            <a:r>
              <a:rPr lang="en-US" sz="1000" dirty="0"/>
              <a:t>Perry – Staff liaison </a:t>
            </a:r>
            <a:r>
              <a:rPr lang="en-US" sz="1000" dirty="0">
                <a:hlinkClick r:id="rId7"/>
              </a:rPr>
              <a:t>l.perry@ieee.org</a:t>
            </a:r>
            <a:r>
              <a:rPr lang="en-US" sz="1000" dirty="0"/>
              <a:t> 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TGad</a:t>
            </a:r>
            <a:r>
              <a:rPr lang="en-US" sz="1600" b="1" dirty="0"/>
              <a:t> – Carlos Cordeiro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carlos.cordeiro@intel.com</a:t>
            </a:r>
            <a:r>
              <a:rPr lang="en-US" sz="1600" dirty="0"/>
              <a:t> </a:t>
            </a:r>
            <a:endParaRPr lang="en-US" sz="1600" b="0" dirty="0" smtClean="0"/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r>
              <a:rPr lang="en-US" sz="1600" b="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10"/>
              </a:rPr>
              <a:t>alex.ashley@hotmail.co.uk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1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13th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Resolving comments, probably not balloting out of this meeting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Draft 4.0 comment resolution, probably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in Jan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50% chance of </a:t>
            </a:r>
            <a:r>
              <a:rPr lang="en-GB" sz="2000" dirty="0" err="1" smtClean="0"/>
              <a:t>WG</a:t>
            </a:r>
            <a:r>
              <a:rPr lang="en-GB" sz="2000" dirty="0" smtClean="0"/>
              <a:t> </a:t>
            </a:r>
            <a:r>
              <a:rPr lang="en-GB" sz="2000" dirty="0" err="1" smtClean="0"/>
              <a:t>LB</a:t>
            </a:r>
            <a:r>
              <a:rPr lang="en-GB" sz="2000" dirty="0" smtClean="0"/>
              <a:t> in Nov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Spec framework document, 25 submissions this meeting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Posted </a:t>
            </a:r>
            <a:r>
              <a:rPr lang="en-GB" sz="2000" dirty="0" err="1" smtClean="0"/>
              <a:t>D0.1</a:t>
            </a:r>
            <a:r>
              <a:rPr lang="en-GB" sz="2000" dirty="0" smtClean="0"/>
              <a:t> , hope to have </a:t>
            </a:r>
            <a:r>
              <a:rPr lang="en-GB" sz="2000" dirty="0"/>
              <a:t>T</a:t>
            </a:r>
            <a:r>
              <a:rPr lang="en-GB" sz="2000" dirty="0" smtClean="0"/>
              <a:t>G technical review out of Jan. Ping handling the spec framework document, Lee handling the draft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expected by yearend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</a:t>
            </a:r>
            <a:r>
              <a:rPr lang="en-US" dirty="0" err="1" smtClean="0"/>
              <a:t>1149r22</a:t>
            </a:r>
            <a:r>
              <a:rPr lang="en-US" dirty="0" smtClean="0"/>
              <a:t> (2012 Nov 1)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11af</a:t>
            </a:r>
            <a:r>
              <a:rPr lang="en-US" dirty="0" smtClean="0"/>
              <a:t> goes first, then 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1309</Words>
  <Application>Microsoft Office PowerPoint</Application>
  <PresentationFormat>On-screen Show (4:3)</PresentationFormat>
  <Paragraphs>335</Paragraphs>
  <Slides>19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802.11 WG Editor’s Meeting (Nov ‘12)</vt:lpstr>
      <vt:lpstr>Abstract</vt:lpstr>
      <vt:lpstr>Agenda for 2012-11-13</vt:lpstr>
      <vt:lpstr>Roll Call – 2012-11-13</vt:lpstr>
      <vt:lpstr>Volunteer Editor Contacts</vt:lpstr>
      <vt:lpstr>November 13th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Editors page</vt:lpstr>
      <vt:lpstr>802.11 Style Guide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  <vt:lpstr>Pending 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2012-11-15T23:36:21Z</dcterms:modified>
</cp:coreProperties>
</file>