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403" r:id="rId5"/>
    <p:sldId id="409" r:id="rId6"/>
    <p:sldId id="411" r:id="rId7"/>
    <p:sldId id="410" r:id="rId8"/>
    <p:sldId id="401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116" d="100"/>
          <a:sy n="116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28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802.11-12/1267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seon.ryu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ja-JP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HanGyu Cho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HanGyu.Cho@lge.com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Omission of Probe Request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2012-11-05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Current Probe Request omission procedure which was described in P802.11ai D01 was incomplete and needs to add the further explanation.  </a:t>
            </a:r>
          </a:p>
          <a:p>
            <a:r>
              <a:rPr lang="en-US" dirty="0" smtClean="0"/>
              <a:t>Thus, we clarify the Probe Request omission operation which was described in P802.11ai D01.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Omission of Probe Request</a:t>
            </a:r>
          </a:p>
          <a:p>
            <a:pPr lvl="1"/>
            <a:r>
              <a:rPr lang="en-US" dirty="0" smtClean="0"/>
              <a:t>The 802.11ai D01 is describing that a STA may not transmit a Probe Request frame to a channel at which the STA has received:</a:t>
            </a:r>
          </a:p>
          <a:p>
            <a:pPr lvl="2"/>
            <a:r>
              <a:rPr lang="en-US" dirty="0" smtClean="0"/>
              <a:t>A broadcast addressed Probe Request frame to which the clause 10.1.4.3.5(Criteria to respond to probe request) allows at least the same responses as the information indicated in the received MLME-</a:t>
            </a:r>
            <a:r>
              <a:rPr lang="en-US" dirty="0" err="1" smtClean="0"/>
              <a:t>SCAN.request</a:t>
            </a:r>
            <a:r>
              <a:rPr lang="en-US" dirty="0" smtClean="0"/>
              <a:t> primitive.  </a:t>
            </a:r>
          </a:p>
          <a:p>
            <a:endParaRPr lang="en-US" dirty="0" smtClean="0"/>
          </a:p>
          <a:p>
            <a:r>
              <a:rPr lang="en-US" dirty="0" smtClean="0"/>
              <a:t>However, draft does not describe how the STA operates after omitting Probe Request transmission. </a:t>
            </a:r>
          </a:p>
          <a:p>
            <a:pPr lvl="3"/>
            <a:endParaRPr lang="en-US" dirty="0" smtClean="0"/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200" dirty="0" smtClean="0"/>
              <a:t>STA not receiving the Probe Response frame after omitting the Probe Request transmission</a:t>
            </a:r>
          </a:p>
          <a:p>
            <a:pPr lvl="1"/>
            <a:r>
              <a:rPr lang="en-US" dirty="0" smtClean="0"/>
              <a:t>After omitting the transmission of Probe Request frame, STA can not receive Probe Response frame successfully in the following cases.</a:t>
            </a:r>
          </a:p>
          <a:p>
            <a:pPr lvl="2"/>
            <a:r>
              <a:rPr lang="en-US" dirty="0" smtClean="0"/>
              <a:t>Collision</a:t>
            </a:r>
          </a:p>
          <a:p>
            <a:pPr lvl="3"/>
            <a:r>
              <a:rPr lang="en-US" dirty="0" smtClean="0"/>
              <a:t>Probe Response frame is collided with other frame.</a:t>
            </a:r>
          </a:p>
          <a:p>
            <a:pPr lvl="2"/>
            <a:r>
              <a:rPr lang="en-US" dirty="0" smtClean="0"/>
              <a:t>Hidden node problem</a:t>
            </a:r>
          </a:p>
          <a:p>
            <a:pPr lvl="3"/>
            <a:r>
              <a:rPr lang="en-US" dirty="0" smtClean="0"/>
              <a:t>STA is hidden from the APs transmitting Probe Response even though it has received a broadcast Probe Request from other STA.   </a:t>
            </a:r>
          </a:p>
          <a:p>
            <a:pPr lvl="2"/>
            <a:r>
              <a:rPr lang="en-US" dirty="0" err="1" smtClean="0"/>
              <a:t>Unicast</a:t>
            </a:r>
            <a:r>
              <a:rPr lang="en-US" dirty="0" smtClean="0"/>
              <a:t> Probe Response </a:t>
            </a:r>
          </a:p>
          <a:p>
            <a:pPr lvl="3"/>
            <a:r>
              <a:rPr lang="en-US" dirty="0" smtClean="0"/>
              <a:t>AP transmits the </a:t>
            </a:r>
            <a:r>
              <a:rPr lang="en-US" dirty="0" err="1" smtClean="0"/>
              <a:t>Unicast</a:t>
            </a:r>
            <a:r>
              <a:rPr lang="en-US" dirty="0" smtClean="0"/>
              <a:t> Probe Response frame as a response to the broadcast addressed Probe Request frame.</a:t>
            </a:r>
          </a:p>
          <a:p>
            <a:r>
              <a:rPr lang="en-US" sz="2200" dirty="0" smtClean="0"/>
              <a:t>If the STA switches to other the channel, STA may not discover the APs even though there are desired APs in the vicinity. </a:t>
            </a:r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(3/3)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The draft specification should clarify how the STA operates in case of not receiving a Probe Response frame after omitting the Probe Request transmission.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If a STA receives a broadcast addressed Probe Request frame to which the clause 10.1.4.3.5(Criteria to respond to probe request) allows at least the same responses as the information indicated in the received MLME-</a:t>
            </a:r>
            <a:r>
              <a:rPr lang="en-US" sz="2000" dirty="0" err="1" smtClean="0"/>
              <a:t>SCAN.request</a:t>
            </a:r>
            <a:r>
              <a:rPr lang="en-US" sz="2000" dirty="0" smtClean="0"/>
              <a:t> primitive, the STA may not transmit a Probe Request frame to a channel. (Already in the draft D01)</a:t>
            </a:r>
          </a:p>
          <a:p>
            <a:r>
              <a:rPr lang="en-US" sz="2000" dirty="0" smtClean="0"/>
              <a:t>The STA sets a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to 0 and start the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If PHY-</a:t>
            </a:r>
            <a:r>
              <a:rPr lang="en-US" sz="2000" dirty="0" err="1" smtClean="0"/>
              <a:t>CCA.indication</a:t>
            </a:r>
            <a:r>
              <a:rPr lang="en-US" sz="2000" dirty="0" smtClean="0"/>
              <a:t> (busy) primitive has not been detected before the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reaches </a:t>
            </a:r>
            <a:r>
              <a:rPr lang="en-US" sz="2000" dirty="0" err="1" smtClean="0"/>
              <a:t>MinChannelTime</a:t>
            </a:r>
            <a:r>
              <a:rPr lang="en-US" sz="2000" dirty="0" smtClean="0"/>
              <a:t>, then send its own Probe Request frame, else process the received probe responses or Beacon. </a:t>
            </a:r>
          </a:p>
          <a:p>
            <a:r>
              <a:rPr lang="en-US" sz="2000" dirty="0" smtClean="0"/>
              <a:t>If neither Probe Response nor Beacon has been received until </a:t>
            </a:r>
            <a:r>
              <a:rPr lang="en-US" sz="2000" dirty="0" err="1" smtClean="0"/>
              <a:t>ProbeTimer</a:t>
            </a:r>
            <a:r>
              <a:rPr lang="en-US" sz="2000" dirty="0" smtClean="0"/>
              <a:t> reaches </a:t>
            </a:r>
            <a:r>
              <a:rPr lang="en-US" sz="2000" dirty="0" err="1" smtClean="0"/>
              <a:t>MaxChannelTime</a:t>
            </a:r>
            <a:r>
              <a:rPr lang="en-US" sz="2000" dirty="0" smtClean="0"/>
              <a:t>, the STA send its own Probe Request frame. 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zh-CN" sz="2400" b="1" dirty="0" smtClean="0"/>
              <a:t>Move to add the normative text of  11-12-1269- </a:t>
            </a:r>
            <a:r>
              <a:rPr lang="en-US" altLang="zh-CN" sz="2400" b="1" dirty="0" err="1" smtClean="0"/>
              <a:t>Tgai</a:t>
            </a:r>
            <a:r>
              <a:rPr lang="en-US" altLang="zh-CN" sz="2400" b="1" dirty="0" smtClean="0"/>
              <a:t>-Spec-Text-Proposal-for-Omission-of-Probe-Request </a:t>
            </a:r>
            <a:r>
              <a:rPr lang="en-US" altLang="zh-CN" sz="2400" b="1" dirty="0" smtClean="0"/>
              <a:t>to the P802.11ai D01.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>
              <a:buNone/>
            </a:pPr>
            <a:r>
              <a:rPr lang="en-US" altLang="zh-CN" sz="2400" b="1" dirty="0" smtClean="0"/>
              <a:t>	</a:t>
            </a:r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32314</TotalTime>
  <Words>815</Words>
  <Application>Microsoft Office PowerPoint</Application>
  <PresentationFormat>화면 슬라이드 쇼(4:3)</PresentationFormat>
  <Paragraphs>129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802-11-Submission</vt:lpstr>
      <vt:lpstr>Omission of Probe Request</vt:lpstr>
      <vt:lpstr>Abstract</vt:lpstr>
      <vt:lpstr>Conformance w/ TGai PAR &amp; 5C </vt:lpstr>
      <vt:lpstr>Motivation (1/3)</vt:lpstr>
      <vt:lpstr>Motivation (2/3)</vt:lpstr>
      <vt:lpstr>Motivation (3/3)</vt:lpstr>
      <vt:lpstr>Proposal</vt:lpstr>
      <vt:lpstr>Motion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960</cp:revision>
  <cp:lastPrinted>1998-02-10T13:28:06Z</cp:lastPrinted>
  <dcterms:created xsi:type="dcterms:W3CDTF">2011-07-17T04:42:17Z</dcterms:created>
  <dcterms:modified xsi:type="dcterms:W3CDTF">2012-11-02T00:56:27Z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