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62" r:id="rId7"/>
    <p:sldId id="265" r:id="rId8"/>
    <p:sldId id="339" r:id="rId9"/>
    <p:sldId id="351" r:id="rId10"/>
    <p:sldId id="352" r:id="rId11"/>
    <p:sldId id="340" r:id="rId12"/>
    <p:sldId id="353" r:id="rId13"/>
    <p:sldId id="354" r:id="rId14"/>
    <p:sldId id="343" r:id="rId15"/>
    <p:sldId id="359" r:id="rId16"/>
    <p:sldId id="360" r:id="rId17"/>
    <p:sldId id="371" r:id="rId18"/>
    <p:sldId id="370" r:id="rId19"/>
    <p:sldId id="364" r:id="rId20"/>
    <p:sldId id="366" r:id="rId21"/>
    <p:sldId id="369" r:id="rId22"/>
    <p:sldId id="292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0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94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11-12-1238-00-00ai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1028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Proposals for the FD Frame  Capability, Security and Neighbour AP Information Content Design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" y="2781300"/>
          <a:ext cx="7916862" cy="2635250"/>
        </p:xfrm>
        <a:graphic>
          <a:graphicData uri="http://schemas.openxmlformats.org/presentationml/2006/ole">
            <p:oleObj spid="_x0000_s3075" name="Document" r:id="rId4" imgW="8785166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304800" y="1943100"/>
          <a:ext cx="8331200" cy="4356100"/>
        </p:xfrm>
        <a:graphic>
          <a:graphicData uri="http://schemas.openxmlformats.org/presentationml/2006/ole">
            <p:oleObj spid="_x0000_s168962" name="Visio" r:id="rId3" imgW="7216599" imgH="4111088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343900" cy="1028700"/>
          </a:xfrm>
        </p:spPr>
        <p:txBody>
          <a:bodyPr/>
          <a:lstStyle/>
          <a:p>
            <a:pPr lvl="0"/>
            <a:r>
              <a:rPr lang="en-US" sz="2800" dirty="0" smtClean="0"/>
              <a:t>Security Info Item in FILS Discovery Frame (</a:t>
            </a:r>
            <a:r>
              <a:rPr lang="en-US" sz="2800" dirty="0" err="1" smtClean="0"/>
              <a:t>con’t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-- Recap from Contribution 12/1030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609600"/>
          </a:xfrm>
        </p:spPr>
        <p:txBody>
          <a:bodyPr/>
          <a:lstStyle/>
          <a:p>
            <a:pPr lvl="0"/>
            <a:r>
              <a:rPr lang="en-US" sz="2400" dirty="0" smtClean="0"/>
              <a:t>Neighbor AP’s TBTT Info Item in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39100" cy="5257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points from 2012-July meeting (12/0913r3)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It is one of the optional info items in FD frame;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Its purpose is to enable optimizations for multiple APs/Channels scanning.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Reference materials </a:t>
            </a:r>
            <a:r>
              <a:rPr lang="en-US" sz="2000" dirty="0" smtClean="0">
                <a:solidFill>
                  <a:schemeClr val="tx1"/>
                </a:solidFill>
              </a:rPr>
              <a:t>in 802.11-2012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Neighbor report element, Section 8.4.2.39; 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Beacon timing IE, Section 8.4.2.107, for neighbor's next beacon </a:t>
            </a:r>
            <a:r>
              <a:rPr lang="en-US" sz="1800" dirty="0" err="1" smtClean="0">
                <a:solidFill>
                  <a:schemeClr val="tx1"/>
                </a:solidFill>
              </a:rPr>
              <a:t>Tx</a:t>
            </a:r>
            <a:r>
              <a:rPr lang="en-US" sz="1800" dirty="0" smtClean="0">
                <a:solidFill>
                  <a:schemeClr val="tx1"/>
                </a:solidFill>
              </a:rPr>
              <a:t> time;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AP channel report IE, Section 8.4.2.38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Additional reference material: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Reduced Neighbor AP Report: 12/1054r2 and 12/1098r5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Design Considerations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cannot use a value from the transmitting AP’s timestamp or the neighbor AP’s timestamp to indicate the neighbor AP’s next TBTT, due to the un-synchronized status of the STA and the APs;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Use Operating Class / Operating Channel to identify where to find neighbor APs;</a:t>
            </a:r>
          </a:p>
          <a:p>
            <a:pPr marL="684213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Allow multiple APs/TBTTs on the same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US" sz="2400" dirty="0" smtClean="0"/>
              <a:t>Neighbor AP’s TBTT Info Item in FILS Discovery Frame </a:t>
            </a:r>
            <a:br>
              <a:rPr lang="en-US" sz="2400" dirty="0" smtClean="0"/>
            </a:br>
            <a:r>
              <a:rPr lang="en-US" sz="2400" dirty="0" smtClean="0"/>
              <a:t>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2677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a 2-byte info field to identify the Channel for neighbour AP(s):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Operating Class subfield: 1 byte, an enumerated value defined in Annex E  in 802.11-2012 specifying the operating class of the neighbour AP;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Channel Number subfield: 1 byte, an enumerated value defined in Annex E  in 802.11-2012 specifying the operating class within the Operating Class of the </a:t>
            </a:r>
            <a:r>
              <a:rPr lang="en-GB" dirty="0" err="1" smtClean="0">
                <a:solidFill>
                  <a:schemeClr val="tx1"/>
                </a:solidFill>
              </a:rPr>
              <a:t>neighbor</a:t>
            </a:r>
            <a:r>
              <a:rPr lang="en-GB" dirty="0" smtClean="0">
                <a:solidFill>
                  <a:schemeClr val="tx1"/>
                </a:solidFill>
              </a:rPr>
              <a:t> AP;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an 1-byte Next TBTT subfield: an offset value, in unit of TU, specifying the time between the FD frame </a:t>
            </a:r>
            <a:r>
              <a:rPr lang="en-GB" dirty="0" err="1" smtClean="0">
                <a:solidFill>
                  <a:schemeClr val="tx1"/>
                </a:solidFill>
              </a:rPr>
              <a:t>Tx</a:t>
            </a:r>
            <a:r>
              <a:rPr lang="en-GB" dirty="0" smtClean="0">
                <a:solidFill>
                  <a:schemeClr val="tx1"/>
                </a:solidFill>
              </a:rPr>
              <a:t> time and a Neighbour AP’s next TBTT.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 more compressed encoding (comparing to the Reduced Neighbor AP Report IE) to: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Allow multiple neighbor AP’s TBTT info fields for the same channel;</a:t>
            </a:r>
          </a:p>
          <a:p>
            <a:pPr marL="1028700" lvl="2" indent="-342900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Allow multiple channels to be included;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an 1-bit indicator in the FD frame control field to indicate the presence of Neighbor APs’ TBTT info in the FD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US" sz="2400" dirty="0" smtClean="0"/>
              <a:t>Neighbor AP’s TBTT Info Item in FILS Discovery Frame </a:t>
            </a:r>
            <a:br>
              <a:rPr lang="en-US" sz="2400" dirty="0" smtClean="0"/>
            </a:br>
            <a:r>
              <a:rPr lang="en-US" sz="2400" dirty="0" smtClean="0"/>
              <a:t>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381000" y="1905000"/>
          <a:ext cx="8331200" cy="4178300"/>
        </p:xfrm>
        <a:graphic>
          <a:graphicData uri="http://schemas.openxmlformats.org/presentationml/2006/ole">
            <p:oleObj spid="_x0000_s240642" name="Visio" r:id="rId3" imgW="7216599" imgH="394319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419100"/>
          </a:xfrm>
        </p:spPr>
        <p:txBody>
          <a:bodyPr/>
          <a:lstStyle/>
          <a:p>
            <a:pPr lvl="0" algn="l"/>
            <a:r>
              <a:rPr lang="en-US" sz="2400" dirty="0" smtClean="0"/>
              <a:t>Neighbor AP’s TBTT Info Item in </a:t>
            </a:r>
            <a:r>
              <a:rPr lang="en-US" sz="2400" dirty="0" smtClean="0"/>
              <a:t>FD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419100" y="1158875"/>
          <a:ext cx="8340725" cy="5318125"/>
        </p:xfrm>
        <a:graphic>
          <a:graphicData uri="http://schemas.openxmlformats.org/presentationml/2006/ole">
            <p:oleObj spid="_x0000_s274434" name="Visio" r:id="rId3" imgW="7216599" imgH="502292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05800" cy="5334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Discussion on FD Frame </a:t>
            </a:r>
            <a:r>
              <a:rPr lang="en-US" sz="2400" dirty="0" smtClean="0"/>
              <a:t>Body Extensibility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39100" cy="2095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proposed FD frame body design is extendible, when needed;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Two basic mechanisms: 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the available bits in the FD frame control field;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Use optional information elements.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800" dirty="0" smtClean="0"/>
              <a:t>Straw-Polls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Straw-Poll-1: 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the proposal  of the FILS Discovery (FD) capability  info item encoding as described in Slide 7 of this contribution?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800" dirty="0" smtClean="0"/>
              <a:t>Straw-Polls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Straw-Poll-2: 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the proposal  of the FILS Discovery (FD) Security info item encoding as described in Slide 10 of this contribution?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800" dirty="0" smtClean="0"/>
              <a:t>Straw-Polls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Straw-Poll-3: 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the proposal  of the FILS Discovery (FD) Neighbor APs’ Next TBTT info item encoding as described in Slide 13 of this contribution?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19200"/>
            <a:ext cx="80772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11-12-0913-03-00ai-paasive-scanning-discussions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11-12-0741-01-00ai-discussions-about-fils-discovery-frame-content-design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11-12-0742-00-00ai-FILS-Discovery-Frame-Format-Discussions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11-11-1137-09-00ah-specification-framework-for-tgah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11-12-0053-01-00ai-gas-version-control-including-normative-text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11-12-0158-03-00ai-proposed-additions-to-sfd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11-12-1029-00-00ai-FILS-Discovery-Frame-Format-Discussions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11-12-1054-02-00ai-fils-reduced-neighbor-report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11-12-1236-00-00ai-spec-text-for-FD-Frame-Definition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contribution is intended to continue the discussion about a detailed design of the FILS Discovery (FD) Frame content items, including FD Capability, FD Security, and FD Neighbor AP information.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provides supporting materials for the 802.11ai draft specification document text proposal for a detailed design of the FD frame contents in Contribution, 12/1236.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Progress has been made regarding the FILS Discovery Frame content design in the </a:t>
            </a:r>
            <a:r>
              <a:rPr lang="en-US" kern="0" dirty="0" err="1" smtClean="0">
                <a:solidFill>
                  <a:schemeClr val="tx1"/>
                </a:solidFill>
                <a:latin typeface="Times New Roman"/>
                <a:ea typeface="+mn-ea"/>
              </a:rPr>
              <a:t>TGai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 September meetings, e.g., reached a general consensus for a detailed design for: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ea typeface="+mn-ea"/>
              </a:rPr>
              <a:t>SSID, Access Network Options, AP’s Next TBTT, AP Configuration Change Count;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However, 3 content items are still remaining to be designed in details: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ea typeface="+mn-ea"/>
              </a:rPr>
              <a:t>Capability, Security, and Neighbor AP’s Next TBTT information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This contribution continues the discussions of  detailed designs for those three content items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8763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</a:t>
            </a:r>
            <a:br>
              <a:rPr lang="en-US" sz="2400" dirty="0" smtClean="0"/>
            </a:br>
            <a:r>
              <a:rPr lang="en-US" sz="2400" dirty="0" smtClean="0"/>
              <a:t>-- Recap from Contribution 12/1030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8300"/>
            <a:ext cx="8039100" cy="4800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points from2012-July meeting (12/0913r3)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It is one of the optional info items </a:t>
            </a:r>
            <a:r>
              <a:rPr lang="en-US" dirty="0" smtClean="0"/>
              <a:t>in FD frame;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Its purpose is to provide info for AP/Network initial de-selection;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Additional discussion about the Support data rates</a:t>
            </a:r>
          </a:p>
          <a:p>
            <a:pPr marL="915988" lvl="2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/>
              <a:t>Attempt to eliminate the supported rates element, by using the reserved bits in capability info field to indicate the identified minimum rates.</a:t>
            </a:r>
            <a:endParaRPr lang="en-US" dirty="0" smtClean="0">
              <a:solidFill>
                <a:schemeClr val="tx1"/>
              </a:solidFill>
            </a:endParaRP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Reference materials identified in 2012-July meeting (12/0913r3)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dirty="0" smtClean="0"/>
              <a:t>Beacon/Probe Response in 802.11-2012 spec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Capability info field: p438, section 8.4.1.4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Supported Rates element, p478, 8.4.2.3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Extended Capabilities element, p562, section 8.4.2.29</a:t>
            </a:r>
          </a:p>
          <a:p>
            <a:pPr marL="914400" lvl="2" indent="-3524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tabLst>
                <a:tab pos="13128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</a:rPr>
              <a:t>Neighbor Report element, 8.4.2.39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sz="2100" dirty="0" smtClean="0"/>
              <a:t>Measurement Pilot frame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sz="2100" dirty="0" smtClean="0"/>
              <a:t>11ah short beacon (11/1503r2, 12/0129r3)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Further Design Considerations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capability indicators are needed in FD frame?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Detailed encodings of the capability indicators?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 – </a:t>
            </a:r>
            <a:r>
              <a:rPr lang="en-US" sz="2400" dirty="0" err="1" smtClean="0"/>
              <a:t>con’t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Recap from Contribution 12/1030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2100"/>
            <a:ext cx="8039100" cy="4876800"/>
          </a:xfrm>
        </p:spPr>
        <p:txBody>
          <a:bodyPr>
            <a:normAutofit fontScale="92500" lnSpcReduction="20000"/>
          </a:bodyPr>
          <a:lstStyle/>
          <a:p>
            <a:pPr marL="225425" indent="-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Design a fixed-size new capability field in FD frame, e.g., 3 bytes;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the 2-byte Capability field as defined in Figure 8-38 in 802.11-2012 as starting point; and remove the unnecessary subfields for FD frame uses, e.g., 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DSSS-OFDM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PBCC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Channel Agility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APSD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Add some new info items, e.g.,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Supported minimum rate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PHY type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IPv4 / IPv6 support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 1-bit indicator in the FD frame control field to indicate the presence of the Capability info item in the FD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167938" name="Object 2"/>
          <p:cNvGraphicFramePr>
            <a:graphicFrameLocks noChangeAspect="1"/>
          </p:cNvGraphicFramePr>
          <p:nvPr/>
        </p:nvGraphicFramePr>
        <p:xfrm>
          <a:off x="342900" y="1562100"/>
          <a:ext cx="7810500" cy="4914900"/>
        </p:xfrm>
        <a:graphic>
          <a:graphicData uri="http://schemas.openxmlformats.org/presentationml/2006/ole">
            <p:oleObj spid="_x0000_s167938" name="Visio" r:id="rId3" imgW="4579277" imgH="3866529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Capability Info Item in FILS Discovery Frame – </a:t>
            </a:r>
            <a:r>
              <a:rPr lang="en-US" sz="2400" dirty="0" err="1" smtClean="0"/>
              <a:t>con’t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Recap from Contribution 12/1030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952500"/>
          </a:xfrm>
        </p:spPr>
        <p:txBody>
          <a:bodyPr/>
          <a:lstStyle/>
          <a:p>
            <a:pPr lvl="0"/>
            <a:r>
              <a:rPr lang="en-US" sz="2800" dirty="0" smtClean="0"/>
              <a:t>Security Info Item in FILS Discovery Frame</a:t>
            </a:r>
            <a:br>
              <a:rPr lang="en-US" sz="2800" dirty="0" smtClean="0"/>
            </a:br>
            <a:r>
              <a:rPr lang="en-US" sz="2800" dirty="0" smtClean="0"/>
              <a:t>-- Recap from Contribution 12/1030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8039100" cy="44196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points from 2012-July meeting (12/0913r3)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It is one of the optional info items in FD frame;</a:t>
            </a:r>
          </a:p>
          <a:p>
            <a:pPr marL="631825" lvl="1" indent="-288925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Its purpose is to provide info for AP/Network initial de-selection;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Reference materials</a:t>
            </a:r>
          </a:p>
          <a:p>
            <a:pPr marL="633413" lvl="1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tabLst>
                <a:tab pos="1030288" algn="l"/>
              </a:tabLst>
              <a:defRPr/>
            </a:pPr>
            <a:r>
              <a:rPr lang="en-US" dirty="0" smtClean="0"/>
              <a:t>RSNE in Section 8.4.2.27  in 802.11-2012 spec</a:t>
            </a:r>
          </a:p>
          <a:p>
            <a:pPr marL="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Further Design Considerations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Security indicators are needed in FD frame?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Detailed encodings of the Security indicators?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343900" cy="1028700"/>
          </a:xfrm>
        </p:spPr>
        <p:txBody>
          <a:bodyPr/>
          <a:lstStyle/>
          <a:p>
            <a:pPr lvl="0"/>
            <a:r>
              <a:rPr lang="en-US" sz="2800" dirty="0" smtClean="0"/>
              <a:t>Security Info Item in FILS Discovery Frame (</a:t>
            </a:r>
            <a:r>
              <a:rPr lang="en-US" sz="2800" dirty="0" err="1" smtClean="0"/>
              <a:t>con’t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-- Recap from Contribution 12/1030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225425" indent="-2841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Design a fixed-size new Security field in FD frame, e.g., 4 bytes;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the RSNE as defined in Section 8.4.2.27 in 802.11-2012 as starting point; and consider changes to make it smaller in size, e.g., 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Re-design the RSN Capabilities subfield to reflect its practical uses and 11ai specific considerations;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Limit the numbers of </a:t>
            </a:r>
            <a:r>
              <a:rPr lang="en-US" dirty="0" err="1" smtClean="0">
                <a:solidFill>
                  <a:schemeClr val="tx1"/>
                </a:solidFill>
              </a:rPr>
              <a:t>Pairwise</a:t>
            </a:r>
            <a:r>
              <a:rPr lang="en-US" dirty="0" smtClean="0">
                <a:solidFill>
                  <a:schemeClr val="tx1"/>
                </a:solidFill>
              </a:rPr>
              <a:t> suites and AKM suites, e.g., 2 for each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Introduce 4-bit codes to identify Cipher Suites and AKM Suites</a:t>
            </a:r>
          </a:p>
          <a:p>
            <a:pPr marL="9207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Remove PMKID count and PMLID list 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Add some new info items, e.g.,</a:t>
            </a:r>
          </a:p>
          <a:p>
            <a:pPr marL="908050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Security capability indicators for FILS authentication methods support, e.g., 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Fast-EAP based authentication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EAP-RP based authentication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Non-EAP Fast authentication</a:t>
            </a:r>
          </a:p>
          <a:p>
            <a:pPr marL="1257300" lvl="3" indent="-279400"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FILS Fast Authentication without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-party</a:t>
            </a:r>
          </a:p>
          <a:p>
            <a:pPr marL="6842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Use a 1-bit indicator in the FD frame control field to indicate the presence of the Security info item in the FD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46387</TotalTime>
  <Words>1484</Words>
  <Application>Microsoft Office PowerPoint</Application>
  <PresentationFormat>On-screen Show (4:3)</PresentationFormat>
  <Paragraphs>223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802-11-Submission</vt:lpstr>
      <vt:lpstr>Document</vt:lpstr>
      <vt:lpstr>Visio</vt:lpstr>
      <vt:lpstr>Microsoft Office Visio Drawing</vt:lpstr>
      <vt:lpstr>Proposals for the FD Frame  Capability, Security and Neighbour AP Information Content Design </vt:lpstr>
      <vt:lpstr>Abstract</vt:lpstr>
      <vt:lpstr>Slide 3</vt:lpstr>
      <vt:lpstr>Slide 4</vt:lpstr>
      <vt:lpstr>Capability Info Item in FILS Discovery Frame -- Recap from Contribution 12/1030</vt:lpstr>
      <vt:lpstr>Capability Info Item in FILS Discovery Frame – con’t Recap from Contribution 12/1030</vt:lpstr>
      <vt:lpstr>Capability Info Item in FILS Discovery Frame – con’t Recap from Contribution 12/1030</vt:lpstr>
      <vt:lpstr>Security Info Item in FILS Discovery Frame -- Recap from Contribution 12/1030</vt:lpstr>
      <vt:lpstr>Security Info Item in FILS Discovery Frame (con’t) -- Recap from Contribution 12/1030</vt:lpstr>
      <vt:lpstr>Security Info Item in FILS Discovery Frame (con’t) -- Recap from Contribution 12/1030</vt:lpstr>
      <vt:lpstr>Neighbor AP’s TBTT Info Item in FILS Discovery Frame</vt:lpstr>
      <vt:lpstr>Neighbor AP’s TBTT Info Item in FILS Discovery Frame  – con’t</vt:lpstr>
      <vt:lpstr>Neighbor AP’s TBTT Info Item in FILS Discovery Frame  – con’t</vt:lpstr>
      <vt:lpstr>Neighbor AP’s TBTT Info Item in FD Frame – con’t</vt:lpstr>
      <vt:lpstr>Discussion on FD Frame Body Extensibility</vt:lpstr>
      <vt:lpstr>Straw-Polls</vt:lpstr>
      <vt:lpstr>Straw-Polls</vt:lpstr>
      <vt:lpstr>Straw-Polls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568</cp:revision>
  <cp:lastPrinted>1601-01-01T00:00:00Z</cp:lastPrinted>
  <dcterms:created xsi:type="dcterms:W3CDTF">2012-01-06T05:35:07Z</dcterms:created>
  <dcterms:modified xsi:type="dcterms:W3CDTF">2012-11-03T18:45:43Z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