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62" r:id="rId7"/>
    <p:sldId id="297" r:id="rId8"/>
    <p:sldId id="298" r:id="rId9"/>
    <p:sldId id="265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07" r:id="rId20"/>
    <p:sldId id="309" r:id="rId21"/>
    <p:sldId id="292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06" y="-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11-12-1130-03-00ai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2012-September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 in 12/1054r1: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to authorize the Editor to incorporate the text changes proposed in contribution 11-12-1098-01-00ai-fils-reduced-neigbhor-report-normative-text to draft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Draft Specification document (D0.0)?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Regulatory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1.5 </a:t>
            </a:r>
            <a:r>
              <a:rPr lang="en-US" dirty="0" err="1" smtClean="0">
                <a:solidFill>
                  <a:schemeClr val="tx1"/>
                </a:solidFill>
              </a:rPr>
              <a:t>Tus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Physically collocated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 3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0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err="1" smtClean="0">
                <a:solidFill>
                  <a:schemeClr val="tx1"/>
                </a:solidFill>
              </a:rPr>
              <a:t>Abstain:</a:t>
            </a:r>
            <a:r>
              <a:rPr lang="en-US" dirty="0" err="1" smtClean="0">
                <a:solidFill>
                  <a:schemeClr val="tx1"/>
                </a:solidFill>
              </a:rPr>
              <a:t>___</a:t>
            </a:r>
            <a:r>
              <a:rPr lang="en-US" u="sng" dirty="0" err="1" smtClean="0">
                <a:solidFill>
                  <a:schemeClr val="tx1"/>
                </a:solidFill>
              </a:rPr>
              <a:t>Majority</a:t>
            </a:r>
            <a:r>
              <a:rPr lang="en-US" dirty="0" smtClean="0">
                <a:solidFill>
                  <a:schemeClr val="tx1"/>
                </a:solidFill>
              </a:rPr>
              <a:t>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1562100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Scanning Ad Hoc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rgbClr val="000000"/>
              </a:solidFill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Wednesday PM-1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 quick update about FD frame format design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of FD frame detailed content design, based 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12/1030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12/1054 and 12/1098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of FD processing, based on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text that was taken out from the motion in 12/1028r3 during Monday AM-2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Update about FD Frame Format Design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Further discussion in 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TGai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Tuesday PM-1</a:t>
            </a:r>
          </a:p>
          <a:p>
            <a:pPr marL="7302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12/1148</a:t>
            </a:r>
            <a:endParaRPr kumimoji="0" lang="en-US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Conducted Straw-poll-1 on slide 7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Result: a (5); b(16); c(14)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Indication from the straw-polls: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 FD frame as a new Extension frame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  <a:sym typeface="Wingdings" pitchFamily="2" charset="2"/>
              </a:rPr>
              <a:t> Further discussions are needed about FD frame format design!!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FD Frame Detailed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Content Design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Presented contribution 12/1030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discussed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detailed design of FD frame content items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the FD control field: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1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Presence indicators of the optional content items;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1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Control info, e.g., length, etc., for variable-size content items</a:t>
            </a:r>
            <a:endParaRPr lang="en-US" sz="21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SSID: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full SSID, variable-size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Anticipate further contributions about “condensed” SSID.</a:t>
            </a: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Configuration Change Count: 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1-byte, integer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number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Associated with an AP (BSSID)</a:t>
            </a:r>
            <a:endParaRPr lang="en-US" sz="20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Access Network Options: 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1-byte, as defined in Figure 8-352 in 802.11-2012.</a:t>
            </a: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AP’s next TBTT: 1-byte,  </a:t>
            </a:r>
          </a:p>
          <a:p>
            <a:pPr marL="1149350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offset value from the FD frame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time to next TBTT.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FD Frame Detailed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Content Design – 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discussed the detailed design of FD frame content items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Neighbor AP’s next TBTT info:</a:t>
            </a:r>
          </a:p>
          <a:p>
            <a:pPr marL="1095375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Not to limit the number of  neighbor channels to be included;</a:t>
            </a:r>
          </a:p>
          <a:p>
            <a:pPr marL="1095375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Allow multiple “next TBTT” items for one neighbor channel;</a:t>
            </a:r>
          </a:p>
          <a:p>
            <a:pPr marL="1095375" lvl="3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Need further work based on the options below:</a:t>
            </a:r>
          </a:p>
          <a:p>
            <a:pPr marL="1374775" lvl="4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the proposal in 12/1030 to reflect the above two points;</a:t>
            </a:r>
          </a:p>
          <a:p>
            <a:pPr marL="1374775" lvl="4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Reduced Neighbor Report IE (12/1054 and 12/1098)</a:t>
            </a:r>
          </a:p>
          <a:p>
            <a:pPr marL="1374775" lvl="4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Mixed of the above two options.</a:t>
            </a: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Capability: need further discussions;</a:t>
            </a:r>
          </a:p>
          <a:p>
            <a:pPr marL="747713" lvl="2" indent="-4064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Security: need further discussion with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Security people, i.e., they are not in another parallel Security Ad hoc session.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FD Frame Processing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Discussed the text in 12/1028r2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,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Section 3.1.2, starting from “During scanning ….”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Revised the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text, as shown in contribution 12/1168, with a motion to be presented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meeting.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Next-Step Work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Prepare the proposal of text for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draft specification document about FD frame contents based on the discussions in thi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 meeting;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 it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CC(s) between September and November meetings, and/or in emails;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Submit it to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November meeting.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Continue the work/discussions about the two remaining content items: Capability and Security.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11-12-0151-12-00ai-proposed-specification-framework-for-tgai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11-12-1028-02-00ai-spec-text-for-passive-scanning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2012-September Indian Wells 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High-level descriptions have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SFD,12/0151r12, during/before 2012-July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Initial text has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draft specification document in Monday AM-2 meeting in 2012-September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There are still some open issues, e.g., FD frame format, detailed contents, etc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2012-September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Overview of Passive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Scanning Ad Hoc Discussion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 Hoc Discussion Items and Order:</a:t>
            </a:r>
          </a:p>
          <a:p>
            <a:pPr marL="7429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Monday-Evening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format (12/1029)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Reduced Neighbor Report (12/1054 and 12/1098)</a:t>
            </a:r>
          </a:p>
          <a:p>
            <a:pPr marL="804863" lvl="2" indent="-409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Wednesday-PM1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processing (what was taken out from the motion in 12/1028r3 during Monday AM-2)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detailed contents (12/1030)</a:t>
            </a:r>
          </a:p>
          <a:p>
            <a:pPr marL="341313" lvl="1" indent="-3349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>
                <a:tab pos="1023938" algn="l"/>
              </a:tabLst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12/1029r1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Three Straw-Polls were made, see details in Slide 7, 8, and 9;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Updated version: 12/1029r2;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12/1054r1 and 12/1098r1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Straw-Poll was made, details in Slide 10,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Straw-Poll-1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c) neither, need more info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a)      3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b)       6       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u="sng" dirty="0" smtClean="0">
                <a:solidFill>
                  <a:schemeClr val="tx1"/>
                </a:solidFill>
              </a:rPr>
              <a:t>c)</a:t>
            </a:r>
            <a:r>
              <a:rPr lang="en-US" dirty="0" smtClean="0">
                <a:solidFill>
                  <a:schemeClr val="tx1"/>
                </a:solidFill>
              </a:rPr>
              <a:t>________10_______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Straw-Poll-2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    11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_______3___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Straw-Poll-3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8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____9______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20043</TotalTime>
  <Words>1173</Words>
  <Application>Microsoft Office PowerPoint</Application>
  <PresentationFormat>On-screen Show (4:3)</PresentationFormat>
  <Paragraphs>216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Ad Hoc Discussions of 802.11ai Passive Scanning during 2012-September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391</cp:revision>
  <cp:lastPrinted>1601-01-01T00:00:00Z</cp:lastPrinted>
  <dcterms:created xsi:type="dcterms:W3CDTF">2012-01-06T05:35:07Z</dcterms:created>
  <dcterms:modified xsi:type="dcterms:W3CDTF">2012-09-20T01:30:06Z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