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7" r:id="rId6"/>
    <p:sldId id="262" r:id="rId7"/>
    <p:sldId id="297" r:id="rId8"/>
    <p:sldId id="298" r:id="rId9"/>
    <p:sldId id="265" r:id="rId10"/>
    <p:sldId id="292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angxc" initials="w" lastIdx="5" clrIdx="0"/>
  <p:cmAuthor id="1" name="Berger-Admin, James (Rodney)" initials="BJ(" lastIdx="3" clrIdx="1"/>
  <p:cmAuthor id="2" name="Lei Wang" initials="LW" lastIdx="0" clrIdx="2"/>
  <p:cmAuthor id="3" name="olesenrl" initials="o" lastIdx="1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390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040"/>
    </p:cViewPr>
  </p:sorterViewPr>
  <p:notesViewPr>
    <p:cSldViewPr>
      <p:cViewPr varScale="1">
        <p:scale>
          <a:sx n="49" d="100"/>
          <a:sy n="49" d="100"/>
        </p:scale>
        <p:origin x="-2400" y="-102"/>
      </p:cViewPr>
      <p:guideLst>
        <p:guide orient="horz" pos="2880"/>
        <p:guide pos="2160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6797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lang="en-US" sz="1800" b="1" dirty="0" smtClean="0">
                <a:solidFill>
                  <a:schemeClr val="tx1"/>
                </a:solidFill>
              </a:rPr>
              <a:t>11-12-1130-00-00ai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Lei Wang, </a:t>
            </a:r>
            <a:r>
              <a:rPr lang="en-GB" dirty="0" err="1" smtClean="0"/>
              <a:t>InterDigital</a:t>
            </a:r>
            <a:r>
              <a:rPr lang="en-GB" dirty="0" smtClean="0"/>
              <a:t> Communications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115300" cy="9525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Ad Hoc Discussions of 802.11ai Passive Scanning during </a:t>
            </a:r>
            <a:r>
              <a:rPr lang="en-GB" sz="2800" dirty="0" smtClean="0"/>
              <a:t>2012-September </a:t>
            </a:r>
            <a:r>
              <a:rPr lang="en-GB" sz="2800" dirty="0" smtClean="0"/>
              <a:t>Meeting 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2012-09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90538" y="2813050"/>
          <a:ext cx="7916862" cy="2635250"/>
        </p:xfrm>
        <a:graphic>
          <a:graphicData uri="http://schemas.openxmlformats.org/presentationml/2006/ole">
            <p:oleObj spid="_x0000_s3075" name="Document" r:id="rId4" imgW="8648873" imgH="2872813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9600" y="24003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/>
        </p:spPr>
        <p:txBody>
          <a:bodyPr>
            <a:normAutofit/>
          </a:bodyPr>
          <a:lstStyle/>
          <a:p>
            <a:pPr marL="0" indent="0" algn="just"/>
            <a:r>
              <a:rPr lang="en-US" dirty="0" smtClean="0"/>
              <a:t>This document is intended to keep tracking of the ad hoc discussions about 802.11ai passive scanning during </a:t>
            </a:r>
            <a:r>
              <a:rPr lang="en-US" dirty="0" smtClean="0"/>
              <a:t>2012-September Indian Wells </a:t>
            </a:r>
            <a:r>
              <a:rPr lang="en-US" dirty="0" smtClean="0"/>
              <a:t>meeting.</a:t>
            </a:r>
          </a:p>
          <a:p>
            <a:pPr marL="0" indent="0" algn="just"/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600700" y="6477000"/>
            <a:ext cx="2941638" cy="179388"/>
          </a:xfrm>
        </p:spPr>
        <p:txBody>
          <a:bodyPr/>
          <a:lstStyle/>
          <a:p>
            <a:r>
              <a:rPr lang="en-GB" dirty="0" smtClean="0"/>
              <a:t>Lei Wang, </a:t>
            </a:r>
            <a:r>
              <a:rPr lang="en-GB" dirty="0" err="1" smtClean="0"/>
              <a:t>InterDigital</a:t>
            </a:r>
            <a:r>
              <a:rPr lang="en-GB" dirty="0" smtClean="0"/>
              <a:t> Communications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7" name="Titel 1"/>
          <p:cNvSpPr txBox="1">
            <a:spLocks/>
          </p:cNvSpPr>
          <p:nvPr/>
        </p:nvSpPr>
        <p:spPr bwMode="auto">
          <a:xfrm>
            <a:off x="6477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Conformance w/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TGai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PAR &amp; 5C 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Tabelle 6"/>
          <p:cNvGraphicFramePr>
            <a:graphicFrameLocks noGrp="1"/>
          </p:cNvGraphicFramePr>
          <p:nvPr/>
        </p:nvGraphicFramePr>
        <p:xfrm>
          <a:off x="762000" y="1600200"/>
          <a:ext cx="7924800" cy="4076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3216"/>
                <a:gridCol w="1961584"/>
              </a:tblGrid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63678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??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116120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1,2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Background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77500" lnSpcReduction="20000"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sz="29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11ai Passive Scanning Work Status </a:t>
            </a:r>
            <a:r>
              <a:rPr lang="en-US" sz="29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:</a:t>
            </a:r>
            <a:endParaRPr lang="en-US" sz="2900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79851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High-level descriptions have been accepted in </a:t>
            </a:r>
            <a:r>
              <a:rPr lang="en-US" b="1" kern="0" dirty="0" err="1" smtClean="0">
                <a:solidFill>
                  <a:srgbClr val="000000"/>
                </a:solidFill>
                <a:latin typeface="Times New Roman"/>
                <a:ea typeface="+mn-ea"/>
              </a:rPr>
              <a:t>TGai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 SFD,12/0151r12, during/before 2012-July meeting;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79851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Initial text has been accepted in </a:t>
            </a:r>
            <a:r>
              <a:rPr lang="en-US" b="1" kern="0" dirty="0" err="1" smtClean="0">
                <a:solidFill>
                  <a:srgbClr val="000000"/>
                </a:solidFill>
                <a:latin typeface="Times New Roman"/>
                <a:ea typeface="+mn-ea"/>
              </a:rPr>
              <a:t>TGai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 draft specification document in Monday AM-2 meeting in 2012-September meeting;</a:t>
            </a:r>
          </a:p>
          <a:p>
            <a:pPr marL="79851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There are still some open issues, e.g., FD frame format, detailed contents, etc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.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sz="29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Passive Scanning related Submissions to </a:t>
            </a:r>
            <a:r>
              <a:rPr lang="en-US" sz="2900" b="1" kern="0" dirty="0" err="1" smtClean="0">
                <a:solidFill>
                  <a:srgbClr val="000000"/>
                </a:solidFill>
                <a:latin typeface="Times New Roman"/>
                <a:ea typeface="+mn-ea"/>
              </a:rPr>
              <a:t>TGai</a:t>
            </a:r>
            <a:r>
              <a:rPr lang="en-US" sz="29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 for </a:t>
            </a:r>
            <a:r>
              <a:rPr lang="en-US" sz="29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2012-September meeting</a:t>
            </a:r>
            <a:endParaRPr lang="en-US" sz="2900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79851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11-12-1028-03-00ai-spec-text-for-passive-scanning</a:t>
            </a:r>
          </a:p>
          <a:p>
            <a:pPr marL="79851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11-12-1029-01-00ai-further-discussion-about-fils-discovery-frame-format</a:t>
            </a:r>
          </a:p>
          <a:p>
            <a:pPr marL="79851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11-12-1030-00-00ai-detailed-design-for-fils-discovery-frame-contents</a:t>
            </a:r>
          </a:p>
          <a:p>
            <a:pPr marL="79851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11-12-1054-00-00ai-fils-reduced-neighbor-report</a:t>
            </a:r>
          </a:p>
          <a:p>
            <a:pPr marL="79851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11-12-1098-00-00ai-fils-reduced-neigbhor-report-normative-text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1085850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Overview of Passive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Scanning Ad Hoc Discussion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sz="29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Ad Hoc Discussion Items and Order:</a:t>
            </a:r>
          </a:p>
          <a:p>
            <a:pPr marL="742950" lvl="2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</a:rPr>
              <a:t>Monday-Evening</a:t>
            </a:r>
            <a:endParaRPr lang="en-US" sz="2900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1311275" lvl="1" indent="-51435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+mj-lt"/>
              <a:buAutoNum type="arabicParenR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FD frame format (12/1029)</a:t>
            </a:r>
          </a:p>
          <a:p>
            <a:pPr marL="1311275" lvl="1" indent="-51435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+mj-lt"/>
              <a:buAutoNum type="arabicParenR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Reduced Neighbor Report (12/1054 and 12/1098)</a:t>
            </a:r>
          </a:p>
          <a:p>
            <a:pPr marL="804863" lvl="2" indent="-409575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</a:rPr>
              <a:t>Wednesday-PM1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1311275" lvl="1" indent="-51435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+mj-lt"/>
              <a:buAutoNum type="arabicParenR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FD frame processing (what was taken out from the motion in 12/1028r3 during Monday AM-2)</a:t>
            </a:r>
          </a:p>
          <a:p>
            <a:pPr marL="1311275" lvl="1" indent="-51435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+mj-lt"/>
              <a:buAutoNum type="arabicParenR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FD frame detailed contents (12/1030)</a:t>
            </a:r>
            <a:endParaRPr lang="en-US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1313" lvl="1" indent="-334963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Arial" pitchFamily="34" charset="0"/>
              <a:buChar char="•"/>
              <a:tabLst>
                <a:tab pos="1023938" algn="l"/>
              </a:tabLst>
              <a:defRPr/>
            </a:pPr>
            <a:endParaRPr lang="en-US" kern="0" dirty="0" smtClean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Ad Hoc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Discussions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???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</a:rPr>
              <a:t>?</a:t>
            </a:r>
            <a:endParaRPr lang="en-US" b="1" kern="0" dirty="0" smtClean="0">
              <a:solidFill>
                <a:srgbClr val="000000"/>
              </a:solidFill>
              <a:latin typeface="Times New Roman"/>
            </a:endParaRPr>
          </a:p>
          <a:p>
            <a:pPr marL="1085850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1085850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References: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IEEE Std 802.11™-2012</a:t>
            </a:r>
            <a:endParaRPr kumimoji="0" lang="en-US" b="1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11-12-0151-12-00ai-proposed-specification-framework-for-tgai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11-12-1028-03-00ai-spec-text-for-passive-scanning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11-12-1029-01-00ai-further-discussion-about-fils-discovery-frame-format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11-12-1030-00-00ai-detailed-design-for-fils-discovery-frame-contents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11-12-1054-00-00ai-fils-reduced-neighbor-report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11-12-1098-00-00ai-fils-reduced-neigbhor-report-normative-text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6BA44925D6774DAAAE4851C3660231" ma:contentTypeVersion="0" ma:contentTypeDescription="Create a new document." ma:contentTypeScope="" ma:versionID="f59c400df60e69bdea7e932f2be50d75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1126C232-CB9E-4C1D-9A1D-FF83F24851FD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112D949B-22B9-402C-ABB9-3F8AA271433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5683213-1B0F-49E7-915B-39D8BA408C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18804</TotalTime>
  <Words>411</Words>
  <Application>Microsoft Office PowerPoint</Application>
  <PresentationFormat>On-screen Show (4:3)</PresentationFormat>
  <Paragraphs>84</Paragraphs>
  <Slides>7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802-11-Submission</vt:lpstr>
      <vt:lpstr>Document</vt:lpstr>
      <vt:lpstr>Ad Hoc Discussions of 802.11ai Passive Scanning during 2012-September Meeting </vt:lpstr>
      <vt:lpstr>Abstract</vt:lpstr>
      <vt:lpstr>Slide 3</vt:lpstr>
      <vt:lpstr>Slide 4</vt:lpstr>
      <vt:lpstr>Slide 5</vt:lpstr>
      <vt:lpstr>Slide 6</vt:lpstr>
      <vt:lpstr>Slide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LeiW</dc:creator>
  <cp:lastModifiedBy>LeiW</cp:lastModifiedBy>
  <cp:revision>355</cp:revision>
  <cp:lastPrinted>1601-01-01T00:00:00Z</cp:lastPrinted>
  <dcterms:created xsi:type="dcterms:W3CDTF">2012-01-06T05:35:07Z</dcterms:created>
  <dcterms:modified xsi:type="dcterms:W3CDTF">2012-09-18T02:21:39Z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0x010100EF6BA44925D6774DAAAE4851C3660231</vt:lpwstr>
  </property>
</Properties>
</file>