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93" r:id="rId5"/>
    <p:sldId id="392" r:id="rId6"/>
    <p:sldId id="376" r:id="rId7"/>
    <p:sldId id="395" r:id="rId8"/>
    <p:sldId id="402" r:id="rId9"/>
    <p:sldId id="401"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September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1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802.11-12/1042r3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0" lang="en-US" altLang="ja-JP"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Kiseon</a:t>
                      </a: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Band adjustment for </a:t>
            </a:r>
            <a:r>
              <a:rPr lang="en-US" altLang="ja-JP" dirty="0" err="1" smtClean="0">
                <a:ea typeface="MS PGothic" pitchFamily="34" charset="-128"/>
              </a:rPr>
              <a:t>fasat</a:t>
            </a:r>
            <a:r>
              <a:rPr lang="en-US" altLang="ja-JP" dirty="0" smtClean="0">
                <a:ea typeface="MS PGothic" pitchFamily="34" charset="-128"/>
              </a:rPr>
              <a:t> AP discovery</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2012-09-19</a:t>
            </a:r>
            <a:endParaRPr lang="en-US" altLang="ja-JP" dirty="0" smtClean="0">
              <a:ea typeface="MS PGothic" pitchFamily="34" charset="-128"/>
            </a:endParaRP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introduces the band redirection (between 2.4GHz and 5GHz) for fast scan.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(1/3) </a:t>
            </a:r>
            <a:endParaRPr lang="en-US" sz="2800" dirty="0"/>
          </a:p>
        </p:txBody>
      </p:sp>
      <p:sp>
        <p:nvSpPr>
          <p:cNvPr id="3" name="Content Placeholder 2"/>
          <p:cNvSpPr>
            <a:spLocks noGrp="1"/>
          </p:cNvSpPr>
          <p:nvPr>
            <p:ph idx="1"/>
          </p:nvPr>
        </p:nvSpPr>
        <p:spPr>
          <a:xfrm>
            <a:off x="685800" y="1447800"/>
            <a:ext cx="7772400" cy="4648200"/>
          </a:xfrm>
        </p:spPr>
        <p:txBody>
          <a:bodyPr/>
          <a:lstStyle/>
          <a:p>
            <a:r>
              <a:rPr lang="en-US" altLang="zh-CN" dirty="0" smtClean="0"/>
              <a:t>Band steering (Implementation)</a:t>
            </a:r>
          </a:p>
          <a:p>
            <a:pPr lvl="1"/>
            <a:r>
              <a:rPr kumimoji="1" lang="en-US" altLang="ja-JP" dirty="0" smtClean="0">
                <a:latin typeface="Times New Roman" pitchFamily="18" charset="0"/>
                <a:cs typeface="Times New Roman" pitchFamily="18" charset="0"/>
              </a:rPr>
              <a:t>With the new dual-radio access points (APs) just introduced by HP Networking, it makes perfect sense to also add the intelligence to steer 5GHz-capable clients away from the crowded 2.4GHz band.</a:t>
            </a:r>
          </a:p>
          <a:p>
            <a:pPr lvl="1"/>
            <a:r>
              <a:rPr kumimoji="1" lang="en-US" altLang="ja-JP" dirty="0" smtClean="0">
                <a:latin typeface="Times New Roman" pitchFamily="18" charset="0"/>
                <a:cs typeface="Times New Roman" pitchFamily="18" charset="0"/>
              </a:rPr>
              <a:t>System only allow STAs to connect the 5GHz. AP ignores Probe Request or Authentication Request of 2.4GHz.</a:t>
            </a:r>
          </a:p>
          <a:p>
            <a:pPr lvl="1"/>
            <a:r>
              <a:rPr kumimoji="1" lang="en-US" altLang="ja-JP" dirty="0" smtClean="0">
                <a:latin typeface="Times New Roman" pitchFamily="18" charset="0"/>
                <a:cs typeface="Times New Roman" pitchFamily="18" charset="0"/>
              </a:rPr>
              <a:t>However, this band steering take such a long time (i.e., several seconds)</a:t>
            </a:r>
          </a:p>
          <a:p>
            <a:pPr lvl="1"/>
            <a:r>
              <a:rPr lang="en-US" u="sng" dirty="0" smtClean="0">
                <a:solidFill>
                  <a:srgbClr val="0000FF"/>
                </a:solidFill>
              </a:rPr>
              <a:t>Moreover, the Wi-Fi standards did not define any mechanism to direct clients to connect a specific radio. </a:t>
            </a:r>
          </a:p>
          <a:p>
            <a:pPr lvl="1"/>
            <a:r>
              <a:rPr lang="en-US" u="sng" dirty="0" smtClean="0">
                <a:solidFill>
                  <a:srgbClr val="0000FF"/>
                </a:solidFill>
              </a:rPr>
              <a:t>Thus, the 802.11ai standard shall define any mechanism to direct STAs to connect a specific radio.</a:t>
            </a:r>
          </a:p>
          <a:p>
            <a:pPr lvl="1"/>
            <a:endParaRPr kumimoji="1" lang="en-US" altLang="zh-CN"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(2/3) </a:t>
            </a:r>
            <a:endParaRPr lang="en-US" sz="2800" dirty="0"/>
          </a:p>
        </p:txBody>
      </p:sp>
      <p:sp>
        <p:nvSpPr>
          <p:cNvPr id="3" name="Content Placeholder 2"/>
          <p:cNvSpPr>
            <a:spLocks noGrp="1"/>
          </p:cNvSpPr>
          <p:nvPr>
            <p:ph idx="1"/>
          </p:nvPr>
        </p:nvSpPr>
        <p:spPr>
          <a:xfrm>
            <a:off x="685800" y="1447800"/>
            <a:ext cx="7772400" cy="762000"/>
          </a:xfrm>
        </p:spPr>
        <p:txBody>
          <a:bodyPr/>
          <a:lstStyle/>
          <a:p>
            <a:r>
              <a:rPr lang="en-US" altLang="zh-CN" dirty="0" smtClean="0"/>
              <a:t>Example of Band steering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pic>
        <p:nvPicPr>
          <p:cNvPr id="7" name="그림 6" descr="band steering 1.jpg"/>
          <p:cNvPicPr>
            <a:picLocks noChangeAspect="1"/>
          </p:cNvPicPr>
          <p:nvPr/>
        </p:nvPicPr>
        <p:blipFill>
          <a:blip r:embed="rId3"/>
          <a:stretch>
            <a:fillRect/>
          </a:stretch>
        </p:blipFill>
        <p:spPr>
          <a:xfrm>
            <a:off x="838200" y="2057400"/>
            <a:ext cx="3533775" cy="3810000"/>
          </a:xfrm>
          <a:prstGeom prst="rect">
            <a:avLst/>
          </a:prstGeom>
        </p:spPr>
      </p:pic>
      <p:pic>
        <p:nvPicPr>
          <p:cNvPr id="8" name="그림 7" descr="band steering 2.jpg"/>
          <p:cNvPicPr>
            <a:picLocks noChangeAspect="1"/>
          </p:cNvPicPr>
          <p:nvPr/>
        </p:nvPicPr>
        <p:blipFill>
          <a:blip r:embed="rId4"/>
          <a:stretch>
            <a:fillRect/>
          </a:stretch>
        </p:blipFill>
        <p:spPr>
          <a:xfrm>
            <a:off x="4800600" y="2057400"/>
            <a:ext cx="3581400" cy="3810000"/>
          </a:xfrm>
          <a:prstGeom prst="rect">
            <a:avLst/>
          </a:prstGeom>
        </p:spPr>
      </p:pic>
      <p:sp>
        <p:nvSpPr>
          <p:cNvPr id="9" name="TextBox 8"/>
          <p:cNvSpPr txBox="1"/>
          <p:nvPr/>
        </p:nvSpPr>
        <p:spPr>
          <a:xfrm>
            <a:off x="774700" y="5930900"/>
            <a:ext cx="8077200" cy="276999"/>
          </a:xfrm>
          <a:prstGeom prst="rect">
            <a:avLst/>
          </a:prstGeom>
          <a:noFill/>
        </p:spPr>
        <p:txBody>
          <a:bodyPr wrap="square" rtlCol="0">
            <a:spAutoFit/>
          </a:bodyPr>
          <a:lstStyle/>
          <a:p>
            <a:r>
              <a:rPr lang="en-US" altLang="ko-KR" dirty="0" smtClean="0"/>
              <a:t>http://h30507.www3.hp.com/t5/HP-Networking/How-to-make-the-most-of-cool-amp-fast-new-Wi-Fi-technology/ba-p/88817</a:t>
            </a:r>
            <a:endParaRPr lang="ko-K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(3/3) </a:t>
            </a:r>
            <a:endParaRPr lang="en-US" sz="2800" dirty="0"/>
          </a:p>
        </p:txBody>
      </p:sp>
      <p:sp>
        <p:nvSpPr>
          <p:cNvPr id="3" name="Content Placeholder 2"/>
          <p:cNvSpPr>
            <a:spLocks noGrp="1"/>
          </p:cNvSpPr>
          <p:nvPr>
            <p:ph idx="1"/>
          </p:nvPr>
        </p:nvSpPr>
        <p:spPr>
          <a:xfrm>
            <a:off x="685800" y="1447800"/>
            <a:ext cx="7772400" cy="4648200"/>
          </a:xfrm>
        </p:spPr>
        <p:txBody>
          <a:bodyPr/>
          <a:lstStyle/>
          <a:p>
            <a:r>
              <a:rPr lang="en-US" altLang="zh-CN" dirty="0" smtClean="0"/>
              <a:t>Other band </a:t>
            </a:r>
            <a:r>
              <a:rPr lang="en-US" altLang="zh-CN" dirty="0" smtClean="0"/>
              <a:t>neighbor AP information</a:t>
            </a:r>
            <a:endParaRPr lang="en-US" altLang="zh-CN" dirty="0" smtClean="0"/>
          </a:p>
          <a:p>
            <a:pPr lvl="1"/>
            <a:r>
              <a:rPr lang="en-US" altLang="zh-CN" dirty="0" smtClean="0"/>
              <a:t>In </a:t>
            </a:r>
            <a:r>
              <a:rPr kumimoji="1" lang="en-US" altLang="ja-JP" dirty="0" smtClean="0">
                <a:latin typeface="Times New Roman" pitchFamily="18" charset="0"/>
                <a:cs typeface="Times New Roman" pitchFamily="18" charset="0"/>
              </a:rPr>
              <a:t>6.1.3 Operational Channels of </a:t>
            </a:r>
            <a:r>
              <a:rPr lang="en-US" altLang="zh-CN" dirty="0" smtClean="0"/>
              <a:t>SFD </a:t>
            </a:r>
            <a:r>
              <a:rPr kumimoji="1" lang="en-US" altLang="ja-JP" dirty="0" smtClean="0">
                <a:latin typeface="Times New Roman" pitchFamily="18" charset="0"/>
                <a:cs typeface="Times New Roman" pitchFamily="18" charset="0"/>
              </a:rPr>
              <a:t>12/0151r12, a FILS STA may announce other band (or channel) information  to the FILS non AP STAs. Based on this information, FILS non-AP STA can monitor the other band (or channel) for AP discovery. </a:t>
            </a:r>
          </a:p>
          <a:p>
            <a:pPr lvl="1">
              <a:buNone/>
            </a:pPr>
            <a:endParaRPr kumimoji="1" lang="en-US" altLang="ja-JP" dirty="0" smtClean="0">
              <a:latin typeface="Times New Roman" pitchFamily="18" charset="0"/>
              <a:cs typeface="Times New Roman" pitchFamily="18" charset="0"/>
            </a:endParaRPr>
          </a:p>
          <a:p>
            <a:r>
              <a:rPr kumimoji="1" lang="en-US" altLang="ja-JP" dirty="0" smtClean="0">
                <a:latin typeface="Times New Roman" pitchFamily="18" charset="0"/>
                <a:cs typeface="Times New Roman" pitchFamily="18" charset="0"/>
              </a:rPr>
              <a:t>Use case of using other band neighbor AP information</a:t>
            </a:r>
            <a:endParaRPr kumimoji="1" lang="en-US" altLang="ja-JP" dirty="0" smtClean="0">
              <a:latin typeface="Times New Roman" pitchFamily="18" charset="0"/>
              <a:cs typeface="Times New Roman" pitchFamily="18" charset="0"/>
            </a:endParaRPr>
          </a:p>
          <a:p>
            <a:pPr lvl="1"/>
            <a:r>
              <a:rPr lang="en-US" altLang="zh-CN" dirty="0" smtClean="0"/>
              <a:t>FILS non AP STA </a:t>
            </a:r>
            <a:r>
              <a:rPr lang="en-US" altLang="zh-CN" dirty="0" smtClean="0"/>
              <a:t>may use the other </a:t>
            </a:r>
            <a:r>
              <a:rPr lang="en-US" altLang="zh-CN" dirty="0" smtClean="0"/>
              <a:t>band </a:t>
            </a:r>
            <a:r>
              <a:rPr lang="en-US" altLang="zh-CN" dirty="0" smtClean="0"/>
              <a:t>neighbor AP information  </a:t>
            </a:r>
            <a:r>
              <a:rPr lang="en-US" altLang="zh-CN" dirty="0" smtClean="0"/>
              <a:t>only when it  performs the scanning procedure for discovering the APs which are operating on other band. </a:t>
            </a:r>
          </a:p>
          <a:p>
            <a:pPr lvl="1"/>
            <a:r>
              <a:rPr lang="en-US" altLang="zh-CN" u="sng" dirty="0" smtClean="0">
                <a:solidFill>
                  <a:srgbClr val="0000FF"/>
                </a:solidFill>
              </a:rPr>
              <a:t>Thus, AP may include this </a:t>
            </a:r>
            <a:r>
              <a:rPr lang="en-US" altLang="zh-CN" u="sng" dirty="0" smtClean="0">
                <a:solidFill>
                  <a:srgbClr val="0000FF"/>
                </a:solidFill>
              </a:rPr>
              <a:t>other </a:t>
            </a:r>
            <a:r>
              <a:rPr lang="en-US" altLang="zh-CN" u="sng" dirty="0" smtClean="0">
                <a:solidFill>
                  <a:srgbClr val="0000FF"/>
                </a:solidFill>
              </a:rPr>
              <a:t>band </a:t>
            </a:r>
            <a:r>
              <a:rPr lang="en-US" altLang="zh-CN" u="sng" dirty="0" smtClean="0">
                <a:solidFill>
                  <a:srgbClr val="0000FF"/>
                </a:solidFill>
              </a:rPr>
              <a:t>neighbor information </a:t>
            </a:r>
            <a:r>
              <a:rPr lang="en-US" altLang="zh-CN" u="sng" dirty="0" smtClean="0">
                <a:solidFill>
                  <a:srgbClr val="0000FF"/>
                </a:solidFill>
              </a:rPr>
              <a:t>for band redirection (e.g., 2.4GHz </a:t>
            </a:r>
            <a:r>
              <a:rPr lang="en-US" altLang="zh-CN" u="sng" dirty="0" smtClean="0">
                <a:solidFill>
                  <a:srgbClr val="0000FF"/>
                </a:solidFill>
                <a:sym typeface="Wingdings" pitchFamily="2" charset="2"/>
              </a:rPr>
              <a:t> 5GHz) of the STAs.</a:t>
            </a:r>
            <a:endParaRPr lang="en-US" altLang="zh-CN" u="sng" dirty="0" smtClean="0">
              <a:solidFill>
                <a:srgbClr val="0000FF"/>
              </a:solidFill>
            </a:endParaRPr>
          </a:p>
          <a:p>
            <a:pPr lvl="1">
              <a:buNone/>
            </a:pPr>
            <a:endParaRPr kumimoji="1" lang="en-US" altLang="ja-JP" dirty="0" smtClean="0">
              <a:latin typeface="Times New Roman" pitchFamily="18" charset="0"/>
              <a:cs typeface="Times New Roman" pitchFamily="18" charset="0"/>
            </a:endParaRPr>
          </a:p>
          <a:p>
            <a:pPr lvl="1"/>
            <a:endParaRPr lang="en-US" altLang="zh-CN"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Band redirection</a:t>
            </a:r>
            <a:endParaRPr lang="en-US" sz="2800" dirty="0"/>
          </a:p>
        </p:txBody>
      </p:sp>
      <p:sp>
        <p:nvSpPr>
          <p:cNvPr id="3" name="Content Placeholder 2"/>
          <p:cNvSpPr>
            <a:spLocks noGrp="1"/>
          </p:cNvSpPr>
          <p:nvPr>
            <p:ph idx="1"/>
          </p:nvPr>
        </p:nvSpPr>
        <p:spPr>
          <a:xfrm>
            <a:off x="685800" y="1371600"/>
            <a:ext cx="7772400" cy="4953000"/>
          </a:xfrm>
        </p:spPr>
        <p:txBody>
          <a:bodyPr/>
          <a:lstStyle/>
          <a:p>
            <a:r>
              <a:rPr lang="en-US" altLang="zh-CN" dirty="0" smtClean="0"/>
              <a:t>Band redirection between 2.4GHz and 5GHz </a:t>
            </a:r>
          </a:p>
          <a:p>
            <a:pPr lvl="1"/>
            <a:r>
              <a:rPr lang="en-US" altLang="zh-CN" dirty="0" smtClean="0"/>
              <a:t>FILS non-AP STA sends the Probe Request to the AP in 2.4GHz.</a:t>
            </a:r>
          </a:p>
          <a:p>
            <a:pPr lvl="1"/>
            <a:r>
              <a:rPr lang="en-US" altLang="zh-CN" dirty="0" smtClean="0"/>
              <a:t>AP may respond to the Probe Request in 2.4GHz.</a:t>
            </a:r>
          </a:p>
          <a:p>
            <a:pPr lvl="1"/>
            <a:r>
              <a:rPr lang="en-US" altLang="zh-TW" u="sng" dirty="0" smtClean="0">
                <a:solidFill>
                  <a:srgbClr val="0000FF"/>
                </a:solidFill>
              </a:rPr>
              <a:t>If the BSS load on the current band (e.g., 2.4GHz) is not enough to accommodate new coming STAs, the AP may redirect the STAs to the AP on other band (e.g., 5GHz) by including the neighbor AP information in the Probe Response or Beacon so that the STAs should scan and associate it. </a:t>
            </a:r>
            <a:endParaRPr lang="en-US" altLang="zh-CN" u="sng" dirty="0" smtClean="0">
              <a:solidFill>
                <a:srgbClr val="0000FF"/>
              </a:solidFill>
            </a:endParaRPr>
          </a:p>
          <a:p>
            <a:pPr lvl="1"/>
            <a:r>
              <a:rPr lang="en-US" altLang="zh-CN" dirty="0" smtClean="0"/>
              <a:t>Neighbor AP information </a:t>
            </a:r>
            <a:r>
              <a:rPr lang="en-US" altLang="zh-CN" dirty="0" smtClean="0"/>
              <a:t>may be included in Probe Response for band redirection.</a:t>
            </a:r>
          </a:p>
          <a:p>
            <a:pPr lvl="2"/>
            <a:r>
              <a:rPr lang="en-US" altLang="zh-CN" dirty="0" smtClean="0"/>
              <a:t>e.g., </a:t>
            </a:r>
            <a:r>
              <a:rPr lang="en-US" altLang="zh-CN" dirty="0" smtClean="0"/>
              <a:t>Band </a:t>
            </a:r>
            <a:r>
              <a:rPr lang="en-US" altLang="zh-CN" dirty="0" smtClean="0"/>
              <a:t>ID, Operation class, Channel list, TBTT of the APs, Interworking IE of the APs.</a:t>
            </a:r>
          </a:p>
          <a:p>
            <a:pPr lvl="2"/>
            <a:endParaRPr lang="en-US" altLang="zh-CN" dirty="0" smtClean="0"/>
          </a:p>
          <a:p>
            <a:pPr lvl="2"/>
            <a:endParaRPr lang="en-US" altLang="zh-CN"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a:t>
            </a:r>
            <a:endParaRPr lang="en-US" sz="2800" dirty="0"/>
          </a:p>
        </p:txBody>
      </p:sp>
      <p:sp>
        <p:nvSpPr>
          <p:cNvPr id="3" name="Content Placeholder 2"/>
          <p:cNvSpPr>
            <a:spLocks noGrp="1"/>
          </p:cNvSpPr>
          <p:nvPr>
            <p:ph idx="1"/>
          </p:nvPr>
        </p:nvSpPr>
        <p:spPr>
          <a:xfrm>
            <a:off x="762000" y="1447800"/>
            <a:ext cx="7772400" cy="5105400"/>
          </a:xfrm>
        </p:spPr>
        <p:txBody>
          <a:bodyPr>
            <a:normAutofit fontScale="32500" lnSpcReduction="20000"/>
          </a:bodyPr>
          <a:lstStyle/>
          <a:p>
            <a:r>
              <a:rPr lang="en-US" sz="8800" dirty="0" smtClean="0"/>
              <a:t>Do you agree inserting the following text on clause 6 of the SFD (11-12/0151r12)?</a:t>
            </a:r>
          </a:p>
          <a:p>
            <a:pPr lvl="1"/>
            <a:endParaRPr lang="en-US" sz="7200" u="sng" dirty="0" smtClean="0">
              <a:solidFill>
                <a:srgbClr val="0000FF"/>
              </a:solidFill>
            </a:endParaRPr>
          </a:p>
          <a:p>
            <a:pPr marL="857250" lvl="1" indent="-457200">
              <a:buNone/>
            </a:pPr>
            <a:r>
              <a:rPr lang="en-US" altLang="zh-TW" sz="8000" b="1" dirty="0" smtClean="0"/>
              <a:t>6.4 Band adjustment</a:t>
            </a:r>
          </a:p>
          <a:p>
            <a:pPr marL="857250" lvl="1" indent="-457200">
              <a:buFont typeface="Arial" pitchFamily="34" charset="0"/>
              <a:buChar char="•"/>
            </a:pPr>
            <a:r>
              <a:rPr lang="en-US" altLang="zh-TW" sz="8000" dirty="0" smtClean="0"/>
              <a:t>If the BSS load on the current band (e.g., 2.4GHz) is not enough to accommodate new coming STAs, the AP may redirect the STAs to the AP on other band (e.g., 5GHz) by including the neighbor AP information in the Probe Response or Beacon so that the STAs should scan and associate it. </a:t>
            </a:r>
          </a:p>
          <a:p>
            <a:endParaRPr lang="en-US" sz="5600" dirty="0" smtClean="0"/>
          </a:p>
          <a:p>
            <a:r>
              <a:rPr lang="en-US" sz="8000" dirty="0" smtClean="0"/>
              <a:t>Yes:</a:t>
            </a:r>
          </a:p>
          <a:p>
            <a:r>
              <a:rPr lang="en-US" sz="8000" dirty="0" smtClean="0"/>
              <a:t>No:</a:t>
            </a:r>
          </a:p>
          <a:p>
            <a:r>
              <a:rPr lang="en-US" sz="8000"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447800"/>
            <a:ext cx="7772400" cy="5105400"/>
          </a:xfrm>
        </p:spPr>
        <p:txBody>
          <a:bodyPr>
            <a:normAutofit fontScale="25000" lnSpcReduction="20000"/>
          </a:bodyPr>
          <a:lstStyle/>
          <a:p>
            <a:r>
              <a:rPr lang="en-US" sz="8800" dirty="0" smtClean="0"/>
              <a:t>Insert the following text on clause 6 of the SFD (11-12/0151r12):</a:t>
            </a:r>
          </a:p>
          <a:p>
            <a:pPr lvl="1"/>
            <a:endParaRPr lang="en-US" sz="8000" u="sng" dirty="0" smtClean="0">
              <a:solidFill>
                <a:srgbClr val="0000FF"/>
              </a:solidFill>
            </a:endParaRPr>
          </a:p>
          <a:p>
            <a:pPr marL="857250" lvl="1" indent="-457200">
              <a:buNone/>
            </a:pPr>
            <a:r>
              <a:rPr lang="en-US" altLang="zh-TW" sz="9600" b="1" dirty="0" smtClean="0"/>
              <a:t>6.4</a:t>
            </a:r>
            <a:r>
              <a:rPr lang="en-US" altLang="zh-TW" sz="8000" b="1" dirty="0" smtClean="0"/>
              <a:t> </a:t>
            </a:r>
            <a:r>
              <a:rPr lang="en-US" altLang="zh-TW" sz="9600" b="1" dirty="0" smtClean="0"/>
              <a:t>Band adjustment</a:t>
            </a:r>
          </a:p>
          <a:p>
            <a:pPr marL="857250" lvl="1" indent="-457200">
              <a:buFont typeface="Arial" pitchFamily="34" charset="0"/>
              <a:buChar char="•"/>
            </a:pPr>
            <a:r>
              <a:rPr lang="en-US" altLang="zh-TW" sz="8800" dirty="0" smtClean="0"/>
              <a:t>If the BSS load on the current band (e.g., 2.4GHz) is not enough to accommodate new coming STAs, the AP may redirect the STAs to the AP on other band (e.g., 5GHz) by including the neighbor AP information in the Probe Response or Beacon so that the STAs should scan and associate it. </a:t>
            </a:r>
          </a:p>
          <a:p>
            <a:endParaRPr lang="en-US" sz="5600" dirty="0" smtClean="0"/>
          </a:p>
          <a:p>
            <a:r>
              <a:rPr lang="en-US" sz="7200" dirty="0" smtClean="0"/>
              <a:t>Mover:</a:t>
            </a:r>
          </a:p>
          <a:p>
            <a:r>
              <a:rPr lang="en-US" sz="7200" dirty="0" err="1" smtClean="0"/>
              <a:t>Seconder</a:t>
            </a:r>
            <a:r>
              <a:rPr lang="en-US" sz="7200" dirty="0" smtClean="0"/>
              <a:t>:</a:t>
            </a:r>
          </a:p>
          <a:p>
            <a:r>
              <a:rPr lang="en-US" sz="7200" dirty="0" smtClean="0"/>
              <a:t>Result:</a:t>
            </a:r>
          </a:p>
          <a:p>
            <a:r>
              <a:rPr lang="en-US" sz="7200" dirty="0" smtClean="0"/>
              <a:t>Yes   	No      	 Abstain_______________</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30315</TotalTime>
  <Words>997</Words>
  <Application>Microsoft Office PowerPoint</Application>
  <PresentationFormat>화면 슬라이드 쇼(4:3)</PresentationFormat>
  <Paragraphs>145</Paragraphs>
  <Slides>9</Slides>
  <Notes>9</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802-11-Submission</vt:lpstr>
      <vt:lpstr>Band adjustment for fasat AP discovery</vt:lpstr>
      <vt:lpstr>Abstract</vt:lpstr>
      <vt:lpstr>Conformance w/ TGai PAR &amp; 5C </vt:lpstr>
      <vt:lpstr>Current multiband operation (1/3) </vt:lpstr>
      <vt:lpstr>Current multiband operation (2/3) </vt:lpstr>
      <vt:lpstr>Current multiband operation (3/3) </vt:lpstr>
      <vt:lpstr>Band redirection</vt:lpstr>
      <vt:lpstr>Straw poll </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939</cp:revision>
  <cp:lastPrinted>1998-02-10T13:28:06Z</cp:lastPrinted>
  <dcterms:created xsi:type="dcterms:W3CDTF">2011-07-17T04:42:17Z</dcterms:created>
  <dcterms:modified xsi:type="dcterms:W3CDTF">2012-09-19T15:41:33Z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