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88" r:id="rId4"/>
    <p:sldId id="291" r:id="rId5"/>
    <p:sldId id="29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F3F74F1-E07C-431D-B1D2-54FFC9A88222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0038" y="6475413"/>
            <a:ext cx="18938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July 2012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802.11-12/951r0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2012-07-19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6413" y="2286000"/>
          <a:ext cx="8001000" cy="2663825"/>
        </p:xfrm>
        <a:graphic>
          <a:graphicData uri="http://schemas.openxmlformats.org/presentationml/2006/ole">
            <p:oleObj spid="_x0000_s1026" name="Document" r:id="rId4" imgW="8253286" imgH="2751163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July 2012, San Diego meeting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802 Overview and Architecture Draft 1.4 letter ballot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Update on status: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Letter Ballot closed July 6, comment resolution this week, all 802.11 technical comments agreed</a:t>
            </a:r>
          </a:p>
          <a:p>
            <a:pPr lvl="2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802 expects to request Conditional Approval for SB this week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Reviewed “802.11 General Links” presentation (11-12/589r2)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Support forming a Study Group, should work in cooperation with </a:t>
            </a:r>
            <a:r>
              <a:rPr lang="en-US" dirty="0" smtClean="0"/>
              <a:t>802.1 (discussed further with 802.1 in joint session)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Held joint meeting with 802.1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Discussion on 802.11 and bridging – agreement to start Study Group(s)</a:t>
            </a: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Discussion on TRILL and 802.11s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802.1AC (MAC Service Definition) revision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No architectural changes, will leave detailed alignment to </a:t>
            </a:r>
            <a:r>
              <a:rPr lang="en-US" dirty="0" err="1" smtClean="0"/>
              <a:t>REVmc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Minutes are in 11-12/760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FD111E0-D59E-4076-9560-166B07D396E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Teleconferences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None expected, if needed, will schedule with 10 days notice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2012 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meeting slot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 O&amp;A ballot, as appropriate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802.1Q corrigenda or revision ballots, as appropriate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 “general links” and bridging (discuss progress and status of a Study Group)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731</TotalTime>
  <Words>307</Words>
  <Application>Microsoft Office PowerPoint</Application>
  <PresentationFormat>On-screen Show (4:3)</PresentationFormat>
  <Paragraphs>56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ARC Closing Report </vt:lpstr>
      <vt:lpstr>Abstract</vt:lpstr>
      <vt:lpstr>Work Completed</vt:lpstr>
      <vt:lpstr>Teleconferences</vt:lpstr>
      <vt:lpstr>September 2012 Goals</vt:lpstr>
    </vt:vector>
  </TitlesOfParts>
  <Company>Calypso Ventures,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mhamilton</cp:lastModifiedBy>
  <cp:revision>59</cp:revision>
  <cp:lastPrinted>1998-02-10T13:28:06Z</cp:lastPrinted>
  <dcterms:created xsi:type="dcterms:W3CDTF">2009-07-15T16:38:20Z</dcterms:created>
  <dcterms:modified xsi:type="dcterms:W3CDTF">2012-07-19T18:37:05Z</dcterms:modified>
</cp:coreProperties>
</file>