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804" y="-16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7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6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802.11-12/933r5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2012-07-17</a:t>
            </a:r>
            <a:endParaRPr lang="en-US" altLang="ja-JP" sz="200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974860" y="6475413"/>
            <a:ext cx="5690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Fang Xie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7487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AISFN=2,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AISFN 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AISFN 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602</Words>
  <Application>Microsoft Office PowerPoint</Application>
  <PresentationFormat>全屏显示(4:3)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137</cp:revision>
  <cp:lastPrinted>1998-02-10T13:28:06Z</cp:lastPrinted>
  <dcterms:created xsi:type="dcterms:W3CDTF">2011-01-18T18:21:24Z</dcterms:created>
  <dcterms:modified xsi:type="dcterms:W3CDTF">2012-07-18T00:49:28Z</dcterms:modified>
  <cp:category/>
</cp:coreProperties>
</file>