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6" r:id="rId4"/>
    <p:sldId id="298" r:id="rId5"/>
    <p:sldId id="299" r:id="rId6"/>
    <p:sldId id="304" r:id="rId7"/>
    <p:sldId id="305" r:id="rId8"/>
    <p:sldId id="30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B8F5C0-36EA-4642-96A3-6BE7337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2E38CF-499E-47AF-97E1-2BEE59809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28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5082E8B-79A2-4546-996A-5D4E8B8E08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8169D0-C79E-4928-BB55-C5422ACC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  <p:extLst>
      <p:ext uri="{BB962C8B-B14F-4D97-AF65-F5344CB8AC3E}">
        <p14:creationId xmlns:p14="http://schemas.microsoft.com/office/powerpoint/2010/main" val="21298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6681D-EFB8-4AB6-9E08-8D4E5EE3D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5388" y="6475413"/>
            <a:ext cx="998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552032-9376-4426-A7FE-8D0E8C6E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802.11-12/0914r0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3375"/>
            <a:ext cx="1436687" cy="276225"/>
          </a:xfrm>
          <a:prstGeom prst="rect">
            <a:avLst/>
          </a:prstGeom>
          <a:noFill/>
        </p:spPr>
        <p:txBody>
          <a:bodyPr/>
          <a:lstStyle>
            <a:lvl1pPr>
              <a:defRPr sz="1600" b="1"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88138" y="6475413"/>
            <a:ext cx="18557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Tevfik Yucek, Qualcomm Inc.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7D0390F-A5CD-4E64-BF60-A639E7D916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+mn-lt"/>
              </a:rPr>
              <a:t>11af Interframe Spacing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20695"/>
              </p:ext>
            </p:extLst>
          </p:nvPr>
        </p:nvGraphicFramePr>
        <p:xfrm>
          <a:off x="498475" y="2327275"/>
          <a:ext cx="7578725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Document" r:id="rId5" imgW="9307508" imgH="4422455" progId="Word.Document.8">
                  <p:embed/>
                </p:oleObj>
              </mc:Choice>
              <mc:Fallback>
                <p:oleObj name="Document" r:id="rId5" imgW="9307508" imgH="442245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327275"/>
                        <a:ext cx="7578725" cy="360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Motions passed in Atlanta define the basic PHY structure for 11af. </a:t>
            </a:r>
          </a:p>
          <a:p>
            <a:pPr>
              <a:defRPr/>
            </a:pPr>
            <a:r>
              <a:rPr lang="en-US" dirty="0" smtClean="0"/>
              <a:t>However, interframe spacing values (SIFS </a:t>
            </a:r>
            <a:r>
              <a:rPr lang="en-US" dirty="0"/>
              <a:t>time and slot </a:t>
            </a:r>
            <a:r>
              <a:rPr lang="en-US" dirty="0" smtClean="0"/>
              <a:t>duration) have not defined yet.</a:t>
            </a:r>
          </a:p>
          <a:p>
            <a:pPr>
              <a:defRPr/>
            </a:pPr>
            <a:r>
              <a:rPr lang="en-US" dirty="0" smtClean="0"/>
              <a:t>In this presentation, we </a:t>
            </a:r>
            <a:r>
              <a:rPr lang="en-US" dirty="0"/>
              <a:t>investigate the components that makes up SIFS and Slot durations and propose values that are suitable for 802.11af</a:t>
            </a:r>
          </a:p>
          <a:p>
            <a:pPr>
              <a:defRPr/>
            </a:pPr>
            <a:endParaRPr lang="en-US" dirty="0" smtClean="0"/>
          </a:p>
          <a:p>
            <a:pPr marL="342900" lvl="2" indent="-342900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CDB9EC-9FC8-4260-A278-2135CD887A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32" y="1600200"/>
            <a:ext cx="7737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aAirPropagationTime</a:t>
            </a:r>
            <a:endParaRPr lang="en-US" dirty="0" smtClean="0"/>
          </a:p>
          <a:p>
            <a:pPr lvl="1"/>
            <a:r>
              <a:rPr lang="en-US" dirty="0" smtClean="0"/>
              <a:t>Twice the propagation time (in microseconds) for a signal to cross the maximum distance between the most distant allowable STAs that are slot synchronized.</a:t>
            </a:r>
          </a:p>
          <a:p>
            <a:pPr lvl="1"/>
            <a:r>
              <a:rPr lang="en-US" dirty="0" smtClean="0"/>
              <a:t>Assuming 300 and 900 meters range for 11n/ac and 11ah respectively, corresponding values are 2us and 6us.</a:t>
            </a:r>
          </a:p>
          <a:p>
            <a:r>
              <a:rPr lang="en-US" dirty="0" err="1" smtClean="0"/>
              <a:t>aRxPLCPDelay</a:t>
            </a:r>
            <a:r>
              <a:rPr lang="en-US" dirty="0" smtClean="0"/>
              <a:t>, </a:t>
            </a:r>
            <a:r>
              <a:rPr lang="en-US" dirty="0" err="1" smtClean="0"/>
              <a:t>aMACProcessingDelay</a:t>
            </a:r>
            <a:r>
              <a:rPr lang="en-US" dirty="0" smtClean="0"/>
              <a:t>, </a:t>
            </a:r>
            <a:r>
              <a:rPr lang="en-US" dirty="0" err="1" smtClean="0"/>
              <a:t>aTxPLCPDelay</a:t>
            </a:r>
            <a:endParaRPr lang="en-US" dirty="0"/>
          </a:p>
          <a:p>
            <a:pPr lvl="1"/>
            <a:r>
              <a:rPr lang="en-US" dirty="0" smtClean="0"/>
              <a:t>These are digital processing delays and depend on the digital clock rate and need to be scaled by 40/5.33 or 40/7.11 </a:t>
            </a:r>
          </a:p>
          <a:p>
            <a:pPr lvl="1"/>
            <a:r>
              <a:rPr lang="en-US" dirty="0" smtClean="0"/>
              <a:t>MAC processing time for Slot is set to zero since the MAC calculation can be done before transmission.</a:t>
            </a:r>
          </a:p>
          <a:p>
            <a:r>
              <a:rPr lang="en-US" dirty="0" err="1" smtClean="0"/>
              <a:t>aTxRampOnTime</a:t>
            </a:r>
            <a:r>
              <a:rPr lang="en-US" dirty="0" smtClean="0"/>
              <a:t> and </a:t>
            </a:r>
            <a:r>
              <a:rPr lang="en-US" dirty="0" err="1" smtClean="0"/>
              <a:t>aRxTxSwitchTime</a:t>
            </a:r>
            <a:r>
              <a:rPr lang="en-US" dirty="0" smtClean="0"/>
              <a:t> are assumed to be the same for 11n/ac and 11ah</a:t>
            </a:r>
          </a:p>
          <a:p>
            <a:r>
              <a:rPr lang="en-US" dirty="0" err="1" smtClean="0"/>
              <a:t>aTxRFDelay</a:t>
            </a:r>
            <a:r>
              <a:rPr lang="en-US" dirty="0" smtClean="0"/>
              <a:t> and </a:t>
            </a:r>
            <a:r>
              <a:rPr lang="en-US" dirty="0" err="1" smtClean="0"/>
              <a:t>aRxRFDelay</a:t>
            </a:r>
            <a:endParaRPr lang="en-US" dirty="0" smtClean="0"/>
          </a:p>
          <a:p>
            <a:pPr lvl="1"/>
            <a:r>
              <a:rPr lang="en-US" dirty="0" smtClean="0"/>
              <a:t>Assuming the same filter order, delay increases by 20/5.333 due to bandwidth scaling</a:t>
            </a:r>
          </a:p>
          <a:p>
            <a:pPr lvl="1"/>
            <a:r>
              <a:rPr lang="en-US" dirty="0" smtClean="0"/>
              <a:t>Furthermore, we assume Tx filter will be approximately 2x longer to meet the spectral mask requirements of regulatory domains.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smaller BW, CCA needs to be increased by 20/5.33 (or 20/7.11) compared to 11n/ac</a:t>
            </a:r>
          </a:p>
          <a:p>
            <a:r>
              <a:rPr lang="en-US" dirty="0" smtClean="0"/>
              <a:t>Hence, CCA time is </a:t>
            </a:r>
          </a:p>
          <a:p>
            <a:pPr lvl="1"/>
            <a:r>
              <a:rPr lang="en-US" dirty="0" smtClean="0"/>
              <a:t>15us for 6MHz and 7MHz channels</a:t>
            </a:r>
          </a:p>
          <a:p>
            <a:pPr lvl="1"/>
            <a:r>
              <a:rPr lang="en-US" dirty="0" smtClean="0"/>
              <a:t>11.25us for 8MHz channels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4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SIFS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30595"/>
              </p:ext>
            </p:extLst>
          </p:nvPr>
        </p:nvGraphicFramePr>
        <p:xfrm>
          <a:off x="533400" y="1905000"/>
          <a:ext cx="7772400" cy="397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219200"/>
                <a:gridCol w="1828800"/>
                <a:gridCol w="2209800"/>
              </a:tblGrid>
              <a:tr h="773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6/7MHz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8MHz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aRxPLCPDelay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70.31</a:t>
                      </a:r>
                      <a:endParaRPr lang="en-US" dirty="0"/>
                    </a:p>
                  </a:txBody>
                  <a:tcPr/>
                </a:tc>
              </a:tr>
              <a:tr h="442672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5.625</a:t>
                      </a:r>
                      <a:endParaRPr lang="en-US" dirty="0"/>
                    </a:p>
                  </a:txBody>
                  <a:tcPr/>
                </a:tc>
              </a:tr>
              <a:tr h="1436325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baseline="0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r>
                        <a:rPr lang="en-US" u="none" strike="noStrike" dirty="0" smtClean="0">
                          <a:effectLst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11.75 (7.5+0.25+0.25+3.75)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8.93(5.625+0.25+0.25+2.81)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55951"/>
              </p:ext>
            </p:extLst>
          </p:nvPr>
        </p:nvGraphicFramePr>
        <p:xfrm>
          <a:off x="457200" y="1676401"/>
          <a:ext cx="7772400" cy="424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295400"/>
                <a:gridCol w="1752600"/>
                <a:gridCol w="2209800"/>
              </a:tblGrid>
              <a:tr h="797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6/7MHz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8MHz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CCA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11.25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Air</a:t>
                      </a:r>
                      <a:r>
                        <a:rPr lang="en-US" u="none" strike="noStrike" baseline="0" dirty="0" smtClean="0">
                          <a:effectLst/>
                        </a:rPr>
                        <a:t> Propagation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4038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481290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 (0+0.25+0.25+3.75)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3.31(0+0.25+0.25+2.81)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SlotTime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SIFS and SLOT values given in slide 6 and 7?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534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13309</TotalTime>
  <Words>418</Words>
  <Application>Microsoft Office PowerPoint</Application>
  <PresentationFormat>On-screen Show (4:3)</PresentationFormat>
  <Paragraphs>105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11af Interframe Spacing</vt:lpstr>
      <vt:lpstr>Introduction</vt:lpstr>
      <vt:lpstr>Definitions</vt:lpstr>
      <vt:lpstr>Values</vt:lpstr>
      <vt:lpstr>CCA Time</vt:lpstr>
      <vt:lpstr>SIFS</vt:lpstr>
      <vt:lpstr>Slot Time</vt:lpstr>
      <vt:lpstr>Strawpolls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11af Interleaver Parameters</dc:title>
  <dc:creator>tyucek@qca.qualcomm.com</dc:creator>
  <cp:lastModifiedBy>Tevfik Yucek</cp:lastModifiedBy>
  <cp:revision>249</cp:revision>
  <cp:lastPrinted>1998-02-10T13:28:06Z</cp:lastPrinted>
  <dcterms:created xsi:type="dcterms:W3CDTF">2007-05-21T21:00:37Z</dcterms:created>
  <dcterms:modified xsi:type="dcterms:W3CDTF">2012-07-17T06:16:34Z</dcterms:modified>
</cp:coreProperties>
</file>