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62" r:id="rId7"/>
    <p:sldId id="297" r:id="rId8"/>
    <p:sldId id="265" r:id="rId9"/>
    <p:sldId id="293" r:id="rId10"/>
    <p:sldId id="294" r:id="rId11"/>
    <p:sldId id="295" r:id="rId12"/>
    <p:sldId id="296" r:id="rId13"/>
    <p:sldId id="298" r:id="rId14"/>
    <p:sldId id="299" r:id="rId15"/>
    <p:sldId id="304" r:id="rId16"/>
    <p:sldId id="300" r:id="rId17"/>
    <p:sldId id="301" r:id="rId18"/>
    <p:sldId id="305" r:id="rId19"/>
    <p:sldId id="306" r:id="rId20"/>
    <p:sldId id="292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90" y="-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38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11-12-0913-01-00ai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Passive Scanning during 2012-July San Diego 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Purposes of FILS Discovery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Frame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 discovery, i.e.,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advertise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presence of the AP on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channel</a:t>
            </a:r>
          </a:p>
          <a:p>
            <a:pPr marL="90805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2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STA to synchronize with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</a:t>
            </a:r>
          </a:p>
          <a:p>
            <a:pPr marL="90805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provide information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for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AP/Network initial de-selection</a:t>
            </a:r>
          </a:p>
          <a:p>
            <a:pPr marL="974725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Nice-to-have, optional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4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all non-AP STA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initiate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association</a:t>
            </a:r>
          </a:p>
          <a:p>
            <a:pPr marL="974725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5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some STAs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initiate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association 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92075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Yes, (need further investigation about which STAs)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6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STA to efficiently scan multiple APs/Channels</a:t>
            </a:r>
          </a:p>
          <a:p>
            <a:pPr marL="915988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Nice-to-have, optional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47700" y="609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Frame: Purpose and Required Info Items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9100" y="1143001"/>
          <a:ext cx="8382000" cy="4722930"/>
        </p:xfrm>
        <a:graphic>
          <a:graphicData uri="http://schemas.openxmlformats.org/drawingml/2006/table">
            <a:tbl>
              <a:tblPr/>
              <a:tblGrid>
                <a:gridCol w="1790700"/>
                <a:gridCol w="3581400"/>
                <a:gridCol w="990600"/>
                <a:gridCol w="2019300"/>
              </a:tblGrid>
              <a:tr h="413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Purposes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Items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Needed in FD frame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134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 AP Discovery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BSSID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(in MAC header)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Advertise the presence of AP on the channel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 STA Synchronization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TimeStamp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 in units of TUs (i.e., 1024us)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provide information for AP/Network de-selection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SSID, BSSID --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Capability – a compressed indication 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Access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network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options 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Security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(simple indications) 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BSS load , no (could be implied by other parameters)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???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ny STA to initiate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BSSID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TimeStamp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capability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Access network options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Security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BSS load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Channel descriptors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PHY parameters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???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571500"/>
            <a:ext cx="8801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Frame: Purpose and Required Info Items –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9101" y="1143001"/>
          <a:ext cx="8382000" cy="2966656"/>
        </p:xfrm>
        <a:graphic>
          <a:graphicData uri="http://schemas.openxmlformats.org/drawingml/2006/table">
            <a:tbl>
              <a:tblPr/>
              <a:tblGrid>
                <a:gridCol w="1790700"/>
                <a:gridCol w="3162300"/>
                <a:gridCol w="876300"/>
                <a:gridCol w="2552700"/>
              </a:tblGrid>
              <a:tr h="413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Purposes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Items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Needed in FD frame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8214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some STAs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 initiate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Yes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Configuration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count, yes, optional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The selected STAs are those ones that have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the AP’s SSID and its configuration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 optimizations for multiple APs/Channels scanning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AP’s next TBTT,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about Neighbor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AP/Channel</a:t>
                      </a:r>
                    </a:p>
                    <a:p>
                      <a:pPr marL="395288" indent="-177800" algn="l" fontAlgn="ctr">
                        <a:buFont typeface="Wingdings" pitchFamily="2" charset="2"/>
                        <a:buChar char="Ø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Next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TBTT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if available, (need to be really compressed), yes</a:t>
                      </a:r>
                    </a:p>
                    <a:p>
                      <a:pPr marL="395288" indent="-177800" algn="l" fontAlgn="ctr">
                        <a:buFont typeface="Wingdings" pitchFamily="2" charset="2"/>
                        <a:buChar char="Ø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Next FD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frame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Time if available, Cannot be decided now, need to further discussion about FD frame periodical issue.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 Do you support </a:t>
            </a:r>
            <a:r>
              <a:rPr lang="en-US" sz="2000" dirty="0" smtClean="0">
                <a:solidFill>
                  <a:schemeClr val="tx1"/>
                </a:solidFill>
              </a:rPr>
              <a:t>that the </a:t>
            </a:r>
            <a:r>
              <a:rPr lang="en-US" sz="2000" dirty="0" smtClean="0">
                <a:solidFill>
                  <a:schemeClr val="tx1"/>
                </a:solidFill>
              </a:rPr>
              <a:t>following information </a:t>
            </a:r>
            <a:r>
              <a:rPr lang="en-US" sz="2000" dirty="0" smtClean="0">
                <a:solidFill>
                  <a:schemeClr val="tx1"/>
                </a:solidFill>
              </a:rPr>
              <a:t>items shall be included </a:t>
            </a:r>
            <a:r>
              <a:rPr lang="en-US" sz="2000" dirty="0" smtClean="0">
                <a:solidFill>
                  <a:schemeClr val="tx1"/>
                </a:solidFill>
              </a:rPr>
              <a:t>in the FILS Discovery </a:t>
            </a:r>
            <a:r>
              <a:rPr lang="en-US" sz="2000" dirty="0" smtClean="0">
                <a:solidFill>
                  <a:schemeClr val="tx1"/>
                </a:solidFill>
              </a:rPr>
              <a:t>Frame body?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SSID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26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______7_________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 Do you support </a:t>
            </a:r>
            <a:r>
              <a:rPr lang="en-US" sz="2000" dirty="0" smtClean="0">
                <a:solidFill>
                  <a:schemeClr val="tx1"/>
                </a:solidFill>
              </a:rPr>
              <a:t>that the </a:t>
            </a:r>
            <a:r>
              <a:rPr lang="en-US" sz="2000" dirty="0" smtClean="0">
                <a:solidFill>
                  <a:schemeClr val="tx1"/>
                </a:solidFill>
              </a:rPr>
              <a:t>following  information items </a:t>
            </a:r>
            <a:r>
              <a:rPr lang="en-US" sz="2000" dirty="0" smtClean="0">
                <a:solidFill>
                  <a:schemeClr val="tx1"/>
                </a:solidFill>
              </a:rPr>
              <a:t>may be included in </a:t>
            </a:r>
            <a:r>
              <a:rPr lang="en-US" sz="2000" dirty="0" smtClean="0">
                <a:solidFill>
                  <a:schemeClr val="tx1"/>
                </a:solidFill>
              </a:rPr>
              <a:t>the FILS Discovery Frame body?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Capability 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Access network options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Security 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Configuration change count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AP’s next </a:t>
            </a:r>
            <a:r>
              <a:rPr lang="en-US" dirty="0" smtClean="0">
                <a:solidFill>
                  <a:schemeClr val="tx1"/>
                </a:solidFill>
              </a:rPr>
              <a:t>TBTT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Neighbor AP’s next </a:t>
            </a:r>
            <a:r>
              <a:rPr lang="en-US" dirty="0" smtClean="0">
                <a:solidFill>
                  <a:schemeClr val="tx1"/>
                </a:solidFill>
              </a:rPr>
              <a:t>TBTT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</a:t>
            </a:r>
            <a:r>
              <a:rPr lang="en-US" sz="2400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12/0151r8</a:t>
            </a: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shall include the following information </a:t>
            </a:r>
            <a:r>
              <a:rPr lang="en-US" sz="1900" u="sng" dirty="0" smtClean="0">
                <a:solidFill>
                  <a:srgbClr val="0000FF"/>
                </a:solidFill>
              </a:rPr>
              <a:t>field: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73088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SSID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  </a:t>
            </a:r>
            <a:r>
              <a:rPr lang="en-US" sz="2000" u="sng" dirty="0" smtClean="0">
                <a:solidFill>
                  <a:schemeClr val="tx1"/>
                </a:solidFill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</a:t>
            </a:r>
            <a:r>
              <a:rPr lang="en-US" sz="2000" dirty="0" smtClean="0">
                <a:solidFill>
                  <a:schemeClr val="tx1"/>
                </a:solidFill>
              </a:rPr>
              <a:t>-2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12/0151r8</a:t>
            </a: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may include the following information items</a:t>
            </a:r>
            <a:r>
              <a:rPr lang="en-US" sz="1900" u="sng" dirty="0" smtClean="0">
                <a:solidFill>
                  <a:srgbClr val="0000FF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Capability 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Access network options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Security 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AP Configuration change count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AP’s next </a:t>
            </a:r>
            <a:r>
              <a:rPr lang="en-US" b="1" u="sng" dirty="0" smtClean="0">
                <a:solidFill>
                  <a:srgbClr val="0000FF"/>
                </a:solidFill>
              </a:rPr>
              <a:t>TBTT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Neighbor AP’s next </a:t>
            </a:r>
            <a:r>
              <a:rPr lang="en-US" b="1" u="sng" dirty="0" smtClean="0">
                <a:solidFill>
                  <a:srgbClr val="0000FF"/>
                </a:solidFill>
              </a:rPr>
              <a:t>TBTT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11-12-0151-08-00ai-proposed-specification-framework-for-tgai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11-12-0741-00-00ai-FILS-Discovery-Frame-Content-Discussions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11-12-0742-00-00ai-discussions-of-fils-discovery-frame-format-design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11-12-0790-00-00ai-multiple-frequency-channel-scanning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keep tracking of the ad hoc discussions about 802.11ai passive scanning during 2012-July San Diego meeting.</a:t>
            </a:r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Passive Scanning Work Status before  2012-July San Diego Meeting: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Accepted 11ai SFD text about passive scanning: Subsection 6.2.1 and 6.2.2 in 12/0151r8;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Previous discussions about passive scanning: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12/0406r5 and 12/0669r1.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related Submissions to </a:t>
            </a:r>
            <a:r>
              <a:rPr lang="en-US" sz="2900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for 2012-July San Diego meeting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11-12-0741-01-00ai-discussions-about-fils-discovery-frame-content-design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11-12-0742-00-00ai-discussions-of-fils-discovery-frame-format-design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11-12-0790-00-00ai-multiple-frequency-channel-scanning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11-12-0784-00-00ai-bss-information-on-other-channels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Discussions during 2012-July San Diego meeting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 PM-1: Presentations / Discussions of contributions, 12/0741r1, 12/0742r0, and 12/0790.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 PM-2: Ad Hoc discussions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Agenda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Items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Re-cap  the design purpose of FILS Discovery frame? 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FILS Discovery frame a periodical message?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it a replacement of regular beacon?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enable STA to initiate association?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the FILS discovery frame apply to other bands than 20MHz?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PPDU type for FILS discovery frame?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Target size of FILS discovery frame or other design constraints?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Detailed contents for FILS discovery frame?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Including mandatory vs. optional?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FILS Discovery frame format decision?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Should we consider MAC header optimization?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FILS Discovery frame a periodical message?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Based on 11ai SFD, “</a:t>
            </a:r>
            <a:r>
              <a:rPr lang="en-US" dirty="0" smtClean="0">
                <a:solidFill>
                  <a:srgbClr val="0000FF"/>
                </a:solidFill>
              </a:rPr>
              <a:t>The FILS Discovery Frame may be transmitted periodically and/or non-periodically.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“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issue: should FILS discovery frame indicate its periodicity (if periodical)?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Yes: 4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No:  8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Abstain: 16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Configurable system parameter?  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Function of FILS discovery frame: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Just for AP/Net discovery, not for STA synchronization?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6477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Re-cap: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Design Purposes of FILS Discovery Frame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Re-cap: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</a:rPr>
              <a:t> design purposes of FILS Discovery frame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it a replacement of regular beacon?</a:t>
            </a:r>
          </a:p>
          <a:p>
            <a:pPr marL="736600" lvl="2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</a:t>
            </a:r>
          </a:p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enable STA to initiate association?</a:t>
            </a:r>
          </a:p>
          <a:p>
            <a:pPr marL="736600" lvl="2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Delay the discussions to the “contents” item, will be the leading question for that agenda item.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ands/Bandwidth, PPDU Type, Target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ize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the FILS discovery frame apply to other bands than 20MHz?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Yes, 11ai will be bands/bandwidth independent!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PPDU type for FILS discovery frame?</a:t>
            </a:r>
          </a:p>
          <a:p>
            <a:pPr marL="736600" lvl="1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Any PPDU types (non-HT PPDU, legacy STAs can understand)??</a:t>
            </a:r>
          </a:p>
          <a:p>
            <a:pPr marL="736600" lvl="1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Table it to the discussion of contribution 12/0772.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Target size of FILS discovery frame or other design constraints?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Wireless media occupancy vs. Size of FD frame?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previous contribution related to this issue: 12/0042r4.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Should we agree on a “max size” before the discussion of the FD contents?</a:t>
            </a:r>
          </a:p>
          <a:p>
            <a:pPr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Be as small as possible</a:t>
            </a:r>
          </a:p>
          <a:p>
            <a:pPr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about FILS Discovery Frame Contents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contents for FILS discovery frame? (Including mandatory vs. optional?)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Purpose of FILS discovery frame?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Does it enable 11ai-capable STA to initiate association?</a:t>
            </a:r>
          </a:p>
          <a:p>
            <a:pPr marL="1076325" lvl="2" indent="-4492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Case-1: STA has the info of AP’s SSID and AP’s configuration change count;</a:t>
            </a:r>
          </a:p>
          <a:p>
            <a:pPr marL="1076325" lvl="2" indent="-4492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Case-1 STA does not have any info about the AP.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only enable AP discovery?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AP’s SSID sufficient for AP discovery? If not, what else info is needed?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20640</TotalTime>
  <Words>1317</Words>
  <Application>Microsoft Office PowerPoint</Application>
  <PresentationFormat>On-screen Show (4:3)</PresentationFormat>
  <Paragraphs>259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Ad Hoc Discussions of 802.11ai Passive Scanning during 2012-July San Diego Meeting </vt:lpstr>
      <vt:lpstr>Abstract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Straw-Polls</vt:lpstr>
      <vt:lpstr>Straw-Polls</vt:lpstr>
      <vt:lpstr>Motions</vt:lpstr>
      <vt:lpstr>Motions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382</cp:revision>
  <cp:lastPrinted>1601-01-01T00:00:00Z</cp:lastPrinted>
  <dcterms:created xsi:type="dcterms:W3CDTF">2012-01-06T05:35:07Z</dcterms:created>
  <dcterms:modified xsi:type="dcterms:W3CDTF">2012-07-18T18:27:28Z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