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0" r:id="rId3"/>
    <p:sldId id="287" r:id="rId4"/>
    <p:sldId id="304" r:id="rId5"/>
    <p:sldId id="308" r:id="rId6"/>
    <p:sldId id="290" r:id="rId7"/>
    <p:sldId id="289"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5" r:id="rId22"/>
    <p:sldId id="306" r:id="rId23"/>
    <p:sldId id="307" r:id="rId24"/>
    <p:sldId id="279" r:id="rId25"/>
    <p:sldId id="286" r:id="rId26"/>
    <p:sldId id="273" r:id="rId27"/>
    <p:sldId id="274" r:id="rId28"/>
    <p:sldId id="275" r:id="rId29"/>
    <p:sldId id="276" r:id="rId30"/>
    <p:sldId id="27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p>
          <a:p>
            <a:pPr lvl="1"/>
            <a:r>
              <a:rPr lang="en-US" dirty="0" err="1" smtClean="0"/>
              <a:t>Zander</a:t>
            </a:r>
            <a:r>
              <a:rPr lang="en-US" dirty="0" smtClean="0"/>
              <a:t> Lei (I2R) – MAC</a:t>
            </a:r>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12/823 Target Wake Time</a:t>
            </a:r>
          </a:p>
          <a:p>
            <a:pPr lvl="1"/>
            <a:r>
              <a:rPr lang="en-US" dirty="0" smtClean="0"/>
              <a:t>Matthew Fischer (Broadcom)</a:t>
            </a:r>
          </a:p>
          <a:p>
            <a:r>
              <a:rPr lang="en-US" dirty="0" smtClean="0"/>
              <a:t>12/834 Speed Frame Exchange </a:t>
            </a:r>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r>
              <a:rPr lang="en-US" dirty="0" smtClean="0"/>
              <a:t>12/867 non-TIM Allocation</a:t>
            </a:r>
          </a:p>
          <a:p>
            <a:pPr lvl="1"/>
            <a:r>
              <a:rPr lang="en-US" dirty="0" err="1" smtClean="0"/>
              <a:t>Hyoungjin</a:t>
            </a:r>
            <a:r>
              <a:rPr lang="en-US" dirty="0" smtClean="0"/>
              <a:t> Kwon (ETRI)</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12/877 11ah-channel-access-enhancement</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892 Uplink Data Delivery</a:t>
            </a:r>
          </a:p>
          <a:p>
            <a:pPr lvl="1"/>
            <a:r>
              <a:rPr lang="en-US" dirty="0" smtClean="0"/>
              <a:t>Betty Zhao (</a:t>
            </a:r>
            <a:r>
              <a:rPr lang="en-US" dirty="0" err="1" smtClean="0"/>
              <a:t>Huawei</a:t>
            </a:r>
            <a:r>
              <a:rPr lang="en-US" dirty="0" smtClean="0"/>
              <a:t>)</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FF00"/>
                </a:solidFill>
              </a:rPr>
              <a:t>Grouped with 831 - 12/ 843 </a:t>
            </a:r>
            <a:r>
              <a:rPr lang="en-US" b="0" dirty="0" smtClean="0">
                <a:solidFill>
                  <a:srgbClr val="FFFF00"/>
                </a:solidFill>
              </a:rPr>
              <a:t>Restricted Access Window Signaling for Uplink Channel Access</a:t>
            </a:r>
          </a:p>
          <a:p>
            <a:pPr lvl="1"/>
            <a:r>
              <a:rPr lang="en-US" dirty="0" smtClean="0">
                <a:solidFill>
                  <a:srgbClr val="FFFF00"/>
                </a:solidFill>
              </a:rPr>
              <a:t>(Nokia)</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Channel Access</a:t>
            </a:r>
          </a:p>
          <a:p>
            <a:pPr lvl="1"/>
            <a:r>
              <a:rPr lang="en-US" dirty="0" smtClean="0"/>
              <a:t>Fang </a:t>
            </a:r>
            <a:r>
              <a:rPr lang="en-US" dirty="0" err="1" smtClean="0"/>
              <a:t>Xie</a:t>
            </a:r>
            <a:r>
              <a:rPr lang="en-US" dirty="0" smtClean="0"/>
              <a:t> (CMCC)</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12/837 slot based power save improvement</a:t>
            </a:r>
          </a:p>
          <a:p>
            <a:pPr lvl="1"/>
            <a:r>
              <a:rPr lang="en-US" dirty="0" err="1" smtClean="0"/>
              <a:t>Liwen</a:t>
            </a:r>
            <a:r>
              <a:rPr lang="en-US" dirty="0" smtClean="0"/>
              <a:t> Chu (STMicroelectronics)</a:t>
            </a:r>
          </a:p>
          <a:p>
            <a:r>
              <a:rPr lang="en-US" dirty="0" smtClean="0"/>
              <a:t>12/835 Responding Frame Selection</a:t>
            </a:r>
          </a:p>
          <a:p>
            <a:pPr lvl="1"/>
            <a:r>
              <a:rPr lang="en-US" dirty="0" err="1" smtClean="0"/>
              <a:t>Liwen</a:t>
            </a:r>
            <a:r>
              <a:rPr lang="en-US" dirty="0" smtClean="0"/>
              <a:t> Chu (STMicroelectronics)</a:t>
            </a:r>
          </a:p>
          <a:p>
            <a:r>
              <a:rPr lang="en-US" dirty="0" smtClean="0"/>
              <a:t>12/343 Enhancement of Low Power Medium Access STAs</a:t>
            </a:r>
          </a:p>
          <a:p>
            <a:pPr lvl="1"/>
            <a:r>
              <a:rPr lang="en-US" dirty="0" err="1" smtClean="0"/>
              <a:t>Liwen</a:t>
            </a:r>
            <a:r>
              <a:rPr lang="en-US" dirty="0" smtClean="0"/>
              <a:t> Chu (STMicroelectronics)</a:t>
            </a:r>
          </a:p>
          <a:p>
            <a:r>
              <a:rPr lang="en-US" dirty="0" smtClean="0"/>
              <a:t>12/696 slot based power save without PS Poll</a:t>
            </a:r>
          </a:p>
          <a:p>
            <a:pPr lvl="1"/>
            <a:r>
              <a:rPr lang="en-US" dirty="0" err="1" smtClean="0"/>
              <a:t>Liwen</a:t>
            </a:r>
            <a:r>
              <a:rPr lang="en-US" dirty="0" smtClean="0"/>
              <a:t> Chu (STMicroelectronics)</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notes</a:t>
            </a:r>
            <a:endParaRPr lang="en-US" dirty="0"/>
          </a:p>
        </p:txBody>
      </p:sp>
      <p:sp>
        <p:nvSpPr>
          <p:cNvPr id="3" name="Content Placeholder 2"/>
          <p:cNvSpPr>
            <a:spLocks noGrp="1"/>
          </p:cNvSpPr>
          <p:nvPr>
            <p:ph idx="1"/>
          </p:nvPr>
        </p:nvSpPr>
        <p:spPr/>
        <p:txBody>
          <a:bodyPr/>
          <a:lstStyle/>
          <a:p>
            <a:r>
              <a:rPr lang="en-US" dirty="0" smtClean="0"/>
              <a:t>R3 notes</a:t>
            </a:r>
          </a:p>
          <a:p>
            <a:pPr lvl="1"/>
            <a:r>
              <a:rPr lang="en-US" dirty="0" smtClean="0"/>
              <a:t>Grouped 843 with 831</a:t>
            </a:r>
          </a:p>
          <a:p>
            <a:pPr lvl="1"/>
            <a:r>
              <a:rPr lang="en-US" dirty="0" smtClean="0"/>
              <a:t>823 &amp; 834 details updated</a:t>
            </a:r>
          </a:p>
          <a:p>
            <a:pPr lvl="1"/>
            <a:r>
              <a:rPr lang="en-US" dirty="0" smtClean="0"/>
              <a:t>Channel Access by Fang </a:t>
            </a:r>
            <a:r>
              <a:rPr lang="en-US" dirty="0" err="1" smtClean="0"/>
              <a:t>Xie</a:t>
            </a:r>
            <a:r>
              <a:rPr lang="en-US" dirty="0" smtClean="0"/>
              <a:t> added</a:t>
            </a:r>
          </a:p>
          <a:p>
            <a:pPr lvl="1"/>
            <a:r>
              <a:rPr lang="en-US" dirty="0" smtClean="0"/>
              <a:t>837, 835, 343 &amp; 696 added</a:t>
            </a:r>
          </a:p>
          <a:p>
            <a:r>
              <a:rPr lang="en-US" dirty="0" smtClean="0"/>
              <a:t>R4 notes</a:t>
            </a:r>
          </a:p>
          <a:p>
            <a:pPr lvl="1"/>
            <a:r>
              <a:rPr lang="en-US" dirty="0" smtClean="0"/>
              <a:t>Added </a:t>
            </a:r>
            <a:r>
              <a:rPr lang="en-US" dirty="0" smtClean="0"/>
              <a:t>881</a:t>
            </a:r>
          </a:p>
          <a:p>
            <a:r>
              <a:rPr lang="en-US" dirty="0" smtClean="0"/>
              <a:t>R5 notes</a:t>
            </a:r>
          </a:p>
          <a:p>
            <a:pPr lvl="1"/>
            <a:r>
              <a:rPr lang="en-US" dirty="0" smtClean="0"/>
              <a:t>Added placeholder for motions based on presentations given </a:t>
            </a:r>
            <a:r>
              <a:rPr lang="en-US" smtClean="0"/>
              <a:t>during Monday AM1.</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submissions givens on Monday AM1</a:t>
            </a:r>
            <a:endParaRPr lang="en-US" dirty="0"/>
          </a:p>
        </p:txBody>
      </p:sp>
      <p:sp>
        <p:nvSpPr>
          <p:cNvPr id="3" name="Content Placeholder 2"/>
          <p:cNvSpPr>
            <a:spLocks noGrp="1"/>
          </p:cNvSpPr>
          <p:nvPr>
            <p:ph idx="1"/>
          </p:nvPr>
        </p:nvSpPr>
        <p:spPr/>
        <p:txBody>
          <a:bodyPr/>
          <a:lstStyle/>
          <a:p>
            <a:r>
              <a:rPr lang="en-US" dirty="0" smtClean="0"/>
              <a:t>12/838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 MAC</a:t>
            </a:r>
          </a:p>
          <a:p>
            <a:r>
              <a:rPr lang="en-US" dirty="0" smtClean="0"/>
              <a:t>12/ 843 Restricted Access Window Signaling for Uplink Channel Access</a:t>
            </a:r>
          </a:p>
          <a:p>
            <a:pPr lvl="1"/>
            <a:r>
              <a:rPr lang="en-US" dirty="0" smtClean="0"/>
              <a:t>(Nokia)</a:t>
            </a:r>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3057</TotalTime>
  <Words>1259</Words>
  <Application>Microsoft Office PowerPoint</Application>
  <PresentationFormat>On-screen Show (4:3)</PresentationFormat>
  <Paragraphs>350</Paragraphs>
  <Slides>30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802-11-PathProtection</vt:lpstr>
      <vt:lpstr>Document</vt:lpstr>
      <vt:lpstr>IEEE 802.11ah Sub 1 GHz license-exempt operation Agenda for July 2012</vt:lpstr>
      <vt:lpstr>IEEE 802.11ah Agenda</vt:lpstr>
      <vt:lpstr>IEEE 802.11ah Agenda</vt:lpstr>
      <vt:lpstr>Revision notes</vt:lpstr>
      <vt:lpstr>Motions for submissions givens on Monday AM1</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326</cp:revision>
  <cp:lastPrinted>1998-02-10T13:28:06Z</cp:lastPrinted>
  <dcterms:created xsi:type="dcterms:W3CDTF">2009-11-09T00:32:22Z</dcterms:created>
  <dcterms:modified xsi:type="dcterms:W3CDTF">2012-07-16T21:36:46Z</dcterms:modified>
</cp:coreProperties>
</file>