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howGuides="1">
      <p:cViewPr>
        <p:scale>
          <a:sx n="66" d="100"/>
          <a:sy n="66" d="100"/>
        </p:scale>
        <p:origin x="-840" y="-20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702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0876r7</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798-00-00ai-tgai-submission-list-for-san-diego.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16:00-18:00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fontScale="92500"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2">
              <a:defRPr/>
            </a:pPr>
            <a:r>
              <a:rPr lang="en-US" altLang="ja-JP" dirty="0" smtClean="0"/>
              <a:t>12-0775</a:t>
            </a:r>
            <a:r>
              <a:rPr lang="ja-JP" altLang="en-US" dirty="0" smtClean="0"/>
              <a:t> </a:t>
            </a:r>
            <a:r>
              <a:rPr lang="en-US" altLang="ja-JP" dirty="0" smtClean="0"/>
              <a:t>Efficient Probe Filtering</a:t>
            </a:r>
            <a:r>
              <a:rPr lang="ja-JP" altLang="en-US" dirty="0" smtClean="0"/>
              <a:t> </a:t>
            </a:r>
            <a:r>
              <a:rPr lang="en-US" altLang="ja-JP" dirty="0" smtClean="0"/>
              <a:t>/ Steve </a:t>
            </a:r>
            <a:r>
              <a:rPr lang="en-US" altLang="ja-JP" dirty="0" err="1" smtClean="0"/>
              <a:t>Grau</a:t>
            </a:r>
            <a:r>
              <a:rPr lang="ja-JP" altLang="en-US" dirty="0" smtClean="0"/>
              <a:t> </a:t>
            </a:r>
            <a:r>
              <a:rPr lang="en-US" altLang="ja-JP" dirty="0" smtClean="0"/>
              <a:t>(Juniper Networks)</a:t>
            </a:r>
          </a:p>
          <a:p>
            <a:pPr lvl="1">
              <a:defRPr/>
            </a:pPr>
            <a:r>
              <a:rPr lang="en-US" altLang="ja-JP" dirty="0" smtClean="0"/>
              <a:t>https://mentor.ieee.org/802.11/dcn/12/11-12-0798-02-00ai-tgai-submission-list-for-san-diego.xls</a:t>
            </a:r>
            <a:endParaRPr lang="en-US" altLang="ja-JP" sz="1800" dirty="0" smtClean="0"/>
          </a:p>
          <a:p>
            <a:pPr>
              <a:defRPr/>
            </a:pPr>
            <a:r>
              <a:rPr lang="en-US" altLang="ja-JP" sz="1800" dirty="0" smtClean="0"/>
              <a:t>Recess until Wednesday AM1 </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Motions to add text to SFD</a:t>
            </a:r>
          </a:p>
          <a:p>
            <a:pPr>
              <a:defRPr/>
            </a:pPr>
            <a:r>
              <a:rPr lang="en-US" altLang="ja-JP" dirty="0" smtClean="0"/>
              <a:t>Recess ‘till 9:40</a:t>
            </a:r>
          </a:p>
          <a:p>
            <a:pPr>
              <a:defRPr/>
            </a:pPr>
            <a:endParaRPr lang="en-US" altLang="ja-JP" dirty="0" smtClean="0"/>
          </a:p>
          <a:p>
            <a:pPr>
              <a:defRPr/>
            </a:pPr>
            <a:r>
              <a:rPr lang="en-US" altLang="ja-JP" dirty="0" smtClean="0"/>
              <a:t>PASSIVE SCANNING Ad-Hoc</a:t>
            </a:r>
          </a:p>
          <a:p>
            <a:pPr>
              <a:defRPr/>
            </a:pPr>
            <a:endParaRPr lang="en-US" altLang="ja-JP" dirty="0" smtClean="0"/>
          </a:p>
          <a:p>
            <a:pPr>
              <a:defRPr/>
            </a:pPr>
            <a:r>
              <a:rPr lang="en-US" altLang="ja-JP" dirty="0" smtClean="0"/>
              <a:t>Reconvene at 9:40</a:t>
            </a:r>
          </a:p>
          <a:p>
            <a:pPr>
              <a:defRPr/>
            </a:pPr>
            <a:r>
              <a:rPr lang="en-US" altLang="ja-JP" dirty="0" smtClean="0"/>
              <a:t>Motions to add text to SFD</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13:30-15:30</a:t>
            </a:r>
            <a:endParaRPr lang="en-US" altLang="ja-JP" dirty="0" smtClean="0"/>
          </a:p>
        </p:txBody>
      </p:sp>
      <p:sp>
        <p:nvSpPr>
          <p:cNvPr id="40963" name="Content Placeholder 2"/>
          <p:cNvSpPr>
            <a:spLocks noGrp="1"/>
          </p:cNvSpPr>
          <p:nvPr>
            <p:ph idx="1"/>
          </p:nvPr>
        </p:nvSpPr>
        <p:spPr>
          <a:xfrm>
            <a:off x="685800" y="1981200"/>
            <a:ext cx="7848600" cy="4495800"/>
          </a:xfrm>
        </p:spPr>
        <p:txBody>
          <a:bodyPr>
            <a:normAutofit fontScale="92500"/>
          </a:bodyPr>
          <a:lstStyle/>
          <a:p>
            <a:r>
              <a:rPr lang="en-US" altLang="ja-JP" dirty="0" err="1" smtClean="0"/>
              <a:t>TGai</a:t>
            </a:r>
            <a:r>
              <a:rPr lang="en-US" altLang="ja-JP" dirty="0" smtClean="0"/>
              <a:t> MEETING CALLED TO ORDER</a:t>
            </a:r>
          </a:p>
          <a:p>
            <a:r>
              <a:rPr lang="en-US" altLang="ja-JP" dirty="0" smtClean="0"/>
              <a:t>PATENTS AND POLICIES &amp; PROCEDURES REMINDER</a:t>
            </a:r>
          </a:p>
          <a:p>
            <a:r>
              <a:rPr lang="en-US" altLang="ja-JP" dirty="0" smtClean="0"/>
              <a:t>Motions adding text to SFD</a:t>
            </a:r>
          </a:p>
          <a:p>
            <a:r>
              <a:rPr lang="en-US" altLang="ja-JP" dirty="0" smtClean="0"/>
              <a:t>Presentations, (15 min presentation + 5 min discussion)</a:t>
            </a:r>
          </a:p>
          <a:p>
            <a:pPr lvl="1"/>
            <a:r>
              <a:rPr lang="en-GB" dirty="0" smtClean="0"/>
              <a:t>Simplified probe request &amp; Response (</a:t>
            </a:r>
            <a:r>
              <a:rPr lang="en-US" dirty="0" smtClean="0"/>
              <a:t>11-12/791r2)</a:t>
            </a:r>
            <a:r>
              <a:rPr lang="ja-JP" altLang="en-US" dirty="0" smtClean="0"/>
              <a:t> </a:t>
            </a:r>
            <a:r>
              <a:rPr lang="en-US" altLang="ja-JP" dirty="0" smtClean="0"/>
              <a:t>/ </a:t>
            </a:r>
            <a:r>
              <a:rPr lang="en-US" altLang="ja-JP" dirty="0" err="1" smtClean="0"/>
              <a:t>Huawei</a:t>
            </a:r>
            <a:endParaRPr lang="en-US" dirty="0" smtClean="0"/>
          </a:p>
          <a:p>
            <a:pPr lvl="1"/>
            <a:r>
              <a:rPr lang="en-US" strike="sngStrike" dirty="0" smtClean="0"/>
              <a:t>Reduction of Probe Requests via trigger information (11-12/550) / </a:t>
            </a:r>
            <a:r>
              <a:rPr lang="en-US" altLang="ja-JP" strike="sngStrike" dirty="0" smtClean="0"/>
              <a:t>LG</a:t>
            </a:r>
            <a:r>
              <a:rPr lang="ja-JP" altLang="en-US" strike="sngStrike" dirty="0" smtClean="0"/>
              <a:t> </a:t>
            </a:r>
            <a:endParaRPr lang="en-US" strike="sngStrike" dirty="0" smtClean="0"/>
          </a:p>
          <a:p>
            <a:pPr lvl="1"/>
            <a:r>
              <a:rPr lang="en-US" dirty="0" smtClean="0"/>
              <a:t>Dynamic adjustment of Probe Timer for active scanning (11-12/788) / </a:t>
            </a:r>
            <a:r>
              <a:rPr lang="en-US" dirty="0" err="1" smtClean="0"/>
              <a:t>Huawei</a:t>
            </a:r>
            <a:endParaRPr lang="en-US" dirty="0" smtClean="0"/>
          </a:p>
          <a:p>
            <a:pPr lvl="1"/>
            <a:r>
              <a:rPr lang="en-US" dirty="0" smtClean="0"/>
              <a:t>AP selection of preferred operating channel based on its SSID (11-12/779)</a:t>
            </a:r>
            <a:r>
              <a:rPr lang="ja-JP" altLang="en-US" dirty="0" smtClean="0"/>
              <a:t> </a:t>
            </a:r>
            <a:r>
              <a:rPr lang="en-US" altLang="ja-JP" dirty="0" smtClean="0"/>
              <a:t>/ </a:t>
            </a:r>
            <a:r>
              <a:rPr lang="en-US" altLang="ja-JP" dirty="0" err="1" smtClean="0"/>
              <a:t>Huawei</a:t>
            </a:r>
            <a:endParaRPr lang="en-US" altLang="ja-JP" dirty="0" smtClean="0"/>
          </a:p>
          <a:p>
            <a:r>
              <a:rPr lang="en-US" altLang="ja-JP" dirty="0" smtClean="0"/>
              <a:t>Recess until PM2</a:t>
            </a:r>
            <a:endParaRPr lang="en-US" altLang="ja-JP" dirty="0" smtClean="0"/>
          </a:p>
        </p:txBody>
      </p:sp>
      <p:sp>
        <p:nvSpPr>
          <p:cNvPr id="40964" name="Date Placeholder 3"/>
          <p:cNvSpPr>
            <a:spLocks noGrp="1"/>
          </p:cNvSpPr>
          <p:nvPr>
            <p:ph type="dt" sz="quarter" idx="10"/>
          </p:nvPr>
        </p:nvSpPr>
        <p:spPr/>
        <p:txBody>
          <a:bodyPr/>
          <a:lstStyle/>
          <a:p>
            <a:r>
              <a:rPr lang="en-US" altLang="ja-JP" smtClean="0"/>
              <a:t>July 2012</a:t>
            </a:r>
            <a:endParaRPr lang="en-US" altLang="ja-JP" smtClean="0"/>
          </a:p>
        </p:txBody>
      </p:sp>
      <p:sp>
        <p:nvSpPr>
          <p:cNvPr id="4096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16:00-18:00</a:t>
            </a:r>
            <a:endParaRPr lang="en-US" altLang="ja-JP" dirty="0" smtClean="0"/>
          </a:p>
        </p:txBody>
      </p:sp>
      <p:sp>
        <p:nvSpPr>
          <p:cNvPr id="40963" name="Content Placeholder 2"/>
          <p:cNvSpPr>
            <a:spLocks noGrp="1"/>
          </p:cNvSpPr>
          <p:nvPr>
            <p:ph idx="1"/>
          </p:nvPr>
        </p:nvSpPr>
        <p:spPr>
          <a:xfrm>
            <a:off x="685800" y="1981200"/>
            <a:ext cx="7924800" cy="4495800"/>
          </a:xfrm>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Motions to add text to SFD</a:t>
            </a:r>
          </a:p>
          <a:p>
            <a:r>
              <a:rPr lang="en-US" altLang="ja-JP" dirty="0" smtClean="0"/>
              <a:t>Recess until 17:40</a:t>
            </a:r>
          </a:p>
          <a:p>
            <a:endParaRPr lang="en-US" altLang="ja-JP" dirty="0" smtClean="0"/>
          </a:p>
          <a:p>
            <a:r>
              <a:rPr lang="en-US" altLang="ja-JP" dirty="0" smtClean="0"/>
              <a:t>Passive Scanning Ad-Hoc</a:t>
            </a:r>
          </a:p>
          <a:p>
            <a:r>
              <a:rPr lang="en-US" altLang="ja-JP" dirty="0" smtClean="0"/>
              <a:t>Presentation </a:t>
            </a:r>
          </a:p>
          <a:p>
            <a:pPr lvl="1"/>
            <a:r>
              <a:rPr lang="en-US" altLang="ja-JP" dirty="0" smtClean="0"/>
              <a:t>Reconvene at 17.40</a:t>
            </a:r>
            <a:r>
              <a:rPr lang="en-US" dirty="0" smtClean="0"/>
              <a:t>Operation channel information in Beacon / Probe Res. (11-12/761) /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r>
              <a:rPr lang="en-US" altLang="ja-JP" dirty="0" smtClean="0"/>
              <a:t>)</a:t>
            </a:r>
            <a:endParaRPr lang="en-US" altLang="ja-JP" dirty="0" smtClean="0"/>
          </a:p>
          <a:p>
            <a:r>
              <a:rPr lang="en-US" altLang="ja-JP" dirty="0" smtClean="0"/>
              <a:t>Motions to add text to SFD</a:t>
            </a:r>
          </a:p>
          <a:p>
            <a:r>
              <a:rPr lang="en-US" altLang="ja-JP" dirty="0" smtClean="0"/>
              <a:t>Recess until Thursday AM1</a:t>
            </a:r>
            <a:endParaRPr lang="en-US" altLang="ja-JP" dirty="0" smtClean="0"/>
          </a:p>
        </p:txBody>
      </p:sp>
      <p:sp>
        <p:nvSpPr>
          <p:cNvPr id="40964" name="Date Placeholder 3"/>
          <p:cNvSpPr>
            <a:spLocks noGrp="1"/>
          </p:cNvSpPr>
          <p:nvPr>
            <p:ph type="dt" sz="quarter" idx="10"/>
          </p:nvPr>
        </p:nvSpPr>
        <p:spPr/>
        <p:txBody>
          <a:bodyPr/>
          <a:lstStyle/>
          <a:p>
            <a:r>
              <a:rPr lang="en-US" altLang="ja-JP" smtClean="0"/>
              <a:t>July 2012</a:t>
            </a:r>
            <a:endParaRPr lang="en-US" altLang="ja-JP" smtClean="0"/>
          </a:p>
        </p:txBody>
      </p:sp>
      <p:sp>
        <p:nvSpPr>
          <p:cNvPr id="4096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 (15 min presentation + 5 min discussion)</a:t>
            </a:r>
            <a:endParaRPr lang="en-US" altLang="ja-JP" dirty="0" smtClean="0">
              <a:ea typeface="ＭＳ Ｐゴシック" pitchFamily="-84" charset="-128"/>
              <a:cs typeface="ＭＳ Ｐゴシック" pitchFamily="-84" charset="-128"/>
            </a:endParaRPr>
          </a:p>
          <a:p>
            <a:pPr lvl="1"/>
            <a:r>
              <a:rPr lang="en-US" dirty="0" smtClean="0"/>
              <a:t>Avoidance </a:t>
            </a:r>
            <a:r>
              <a:rPr lang="en-US" dirty="0" smtClean="0"/>
              <a:t>of association bursts by distributing link set-up over time interval (11-12/786</a:t>
            </a:r>
            <a:r>
              <a:rPr lang="en-US" dirty="0" smtClean="0"/>
              <a:t>)/  </a:t>
            </a:r>
            <a:r>
              <a:rPr lang="en-US" altLang="ja-JP" dirty="0" smtClean="0"/>
              <a:t>Lin </a:t>
            </a:r>
            <a:r>
              <a:rPr lang="en-US" altLang="ja-JP" dirty="0" err="1" smtClean="0"/>
              <a:t>Cai</a:t>
            </a:r>
            <a:r>
              <a:rPr lang="ja-JP" altLang="en-US" dirty="0" smtClean="0"/>
              <a:t> </a:t>
            </a:r>
            <a:r>
              <a:rPr lang="en-US" altLang="ja-JP" dirty="0" smtClean="0"/>
              <a:t>(</a:t>
            </a:r>
            <a:r>
              <a:rPr lang="en-US" altLang="ja-JP" dirty="0" err="1" smtClean="0"/>
              <a:t>Huawei</a:t>
            </a:r>
            <a:r>
              <a:rPr lang="en-US" altLang="ja-JP" dirty="0" smtClean="0"/>
              <a:t>)</a:t>
            </a:r>
            <a:r>
              <a:rPr lang="ja-JP" altLang="en-US" dirty="0" smtClean="0"/>
              <a:t> </a:t>
            </a:r>
            <a:endParaRPr lang="en-US" dirty="0" smtClean="0"/>
          </a:p>
          <a:p>
            <a:pPr lvl="1"/>
            <a:r>
              <a:rPr lang="en-US" dirty="0" smtClean="0"/>
              <a:t>Beacon pointer  (</a:t>
            </a:r>
            <a:r>
              <a:rPr lang="en-GB" dirty="0" smtClean="0"/>
              <a:t>11-12/743</a:t>
            </a:r>
            <a:r>
              <a:rPr lang="en-GB" dirty="0" smtClean="0"/>
              <a:t>)</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GB" dirty="0" smtClean="0"/>
          </a:p>
          <a:p>
            <a:pPr lvl="1"/>
            <a:r>
              <a:rPr lang="de-DE" dirty="0" smtClean="0"/>
              <a:t>Distribution of </a:t>
            </a:r>
            <a:r>
              <a:rPr lang="de-DE" dirty="0" err="1" smtClean="0"/>
              <a:t>the</a:t>
            </a:r>
            <a:r>
              <a:rPr lang="de-DE" dirty="0" smtClean="0"/>
              <a:t> </a:t>
            </a:r>
            <a:r>
              <a:rPr lang="de-DE" dirty="0" err="1" smtClean="0"/>
              <a:t>access</a:t>
            </a:r>
            <a:r>
              <a:rPr lang="de-DE" dirty="0" smtClean="0"/>
              <a:t> </a:t>
            </a:r>
            <a:r>
              <a:rPr lang="de-DE" dirty="0" err="1" smtClean="0"/>
              <a:t>overhead</a:t>
            </a:r>
            <a:r>
              <a:rPr lang="de-DE" dirty="0" smtClean="0"/>
              <a:t> in 802 11ai </a:t>
            </a:r>
            <a:r>
              <a:rPr lang="en-GB" dirty="0" smtClean="0"/>
              <a:t>(11-12/776</a:t>
            </a:r>
            <a:r>
              <a:rPr lang="en-GB" dirty="0" smtClean="0"/>
              <a:t>) /</a:t>
            </a:r>
            <a:r>
              <a:rPr lang="en-US" altLang="ja-JP" dirty="0" err="1" smtClean="0"/>
              <a:t>Giwon</a:t>
            </a:r>
            <a:r>
              <a:rPr lang="en-US" altLang="ja-JP" dirty="0" smtClean="0"/>
              <a:t> </a:t>
            </a:r>
            <a:r>
              <a:rPr lang="en-US" altLang="ja-JP" dirty="0" err="1" smtClean="0"/>
              <a:t>Parg</a:t>
            </a:r>
            <a:r>
              <a:rPr lang="ja-JP" altLang="en-US" dirty="0" smtClean="0"/>
              <a:t> </a:t>
            </a:r>
            <a:r>
              <a:rPr lang="en-US" altLang="ja-JP" dirty="0" smtClean="0"/>
              <a:t>(LG)</a:t>
            </a:r>
            <a:r>
              <a:rPr lang="ja-JP" altLang="en-US" dirty="0" smtClean="0"/>
              <a:t> </a:t>
            </a:r>
            <a:endParaRPr lang="en-US" altLang="ja-JP" dirty="0" smtClean="0"/>
          </a:p>
          <a:p>
            <a:pPr lvl="1"/>
            <a:r>
              <a:rPr lang="en-US" altLang="ja-JP" dirty="0" smtClean="0"/>
              <a:t>AP </a:t>
            </a:r>
            <a:r>
              <a:rPr lang="en-US" altLang="ja-JP" dirty="0" smtClean="0"/>
              <a:t>operational status</a:t>
            </a:r>
            <a:r>
              <a:rPr lang="ja-JP" altLang="en-US" dirty="0" smtClean="0"/>
              <a:t> </a:t>
            </a:r>
            <a:r>
              <a:rPr lang="en-US" altLang="ja-JP" dirty="0" smtClean="0"/>
              <a:t>12-0762r0</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GB" dirty="0" smtClean="0"/>
          </a:p>
          <a:p>
            <a:r>
              <a:rPr lang="en-GB" altLang="ja-JP" dirty="0" smtClean="0">
                <a:ea typeface="ＭＳ Ｐゴシック" pitchFamily="-84" charset="-128"/>
                <a:cs typeface="ＭＳ Ｐゴシック" pitchFamily="-84" charset="-128"/>
              </a:rPr>
              <a:t>Motions adding text to SFD</a:t>
            </a:r>
            <a:endParaRPr lang="en-US" altLang="ja-JP" dirty="0" smtClean="0">
              <a:ea typeface="ＭＳ Ｐゴシック" pitchFamily="-84" charset="-128"/>
              <a:cs typeface="ＭＳ Ｐゴシック" pitchFamily="-84" charset="-128"/>
            </a:endParaRPr>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 (15 min presentation + 5 min discussion)</a:t>
            </a:r>
          </a:p>
          <a:p>
            <a:pPr lvl="1">
              <a:defRPr/>
            </a:pPr>
            <a:r>
              <a:rPr lang="en-US" sz="1800" dirty="0" smtClean="0"/>
              <a:t>SFD-related-active-scanning-text</a:t>
            </a:r>
            <a:r>
              <a:rPr lang="en-US" dirty="0" smtClean="0"/>
              <a:t> (11-12/726</a:t>
            </a:r>
            <a:r>
              <a:rPr lang="en-US" dirty="0" smtClean="0"/>
              <a:t>) / </a:t>
            </a:r>
            <a:r>
              <a:rPr lang="en-US" altLang="ja-JP" dirty="0" err="1" smtClean="0"/>
              <a:t>Jarkko</a:t>
            </a:r>
            <a:r>
              <a:rPr lang="en-US" altLang="ja-JP" dirty="0" smtClean="0"/>
              <a:t> </a:t>
            </a:r>
            <a:r>
              <a:rPr lang="en-US" altLang="ja-JP" dirty="0" err="1" smtClean="0"/>
              <a:t>Kneckt</a:t>
            </a:r>
            <a:r>
              <a:rPr lang="ja-JP" altLang="en-US" dirty="0" smtClean="0"/>
              <a:t> </a:t>
            </a:r>
            <a:r>
              <a:rPr lang="en-US" altLang="ja-JP" dirty="0" smtClean="0"/>
              <a:t>(Nokia)</a:t>
            </a:r>
            <a:r>
              <a:rPr lang="ja-JP" altLang="en-US" dirty="0" smtClean="0"/>
              <a:t> </a:t>
            </a:r>
            <a:endParaRPr lang="en-US" dirty="0" smtClean="0"/>
          </a:p>
          <a:p>
            <a:pPr>
              <a:defRPr/>
            </a:pPr>
            <a:r>
              <a:rPr lang="en-US" dirty="0" smtClean="0"/>
              <a:t>Motions adding text to SFD</a:t>
            </a:r>
          </a:p>
          <a:p>
            <a:pPr>
              <a:defRPr/>
            </a:pPr>
            <a:endParaRPr lang="en-US" dirty="0" smtClean="0"/>
          </a:p>
          <a:p>
            <a:pPr>
              <a:defRPr/>
            </a:pPr>
            <a:r>
              <a:rPr lang="en-US" altLang="ja-JP" dirty="0" smtClean="0"/>
              <a:t>Modify and/or Approve Agenda</a:t>
            </a:r>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07-</a:t>
            </a:r>
            <a:r>
              <a:rPr lang="en-US" altLang="ja-JP" dirty="0" smtClean="0">
                <a:hlinkClick r:id="rId3"/>
              </a:rPr>
              <a:t>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a:t>
            </a:r>
            <a:r>
              <a:rPr lang="en-US" altLang="ja-JP" dirty="0" smtClean="0">
                <a:hlinkClick r:id="rId2"/>
              </a:rPr>
              <a:t>minutes.doc</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a:t>
            </a:r>
            <a:r>
              <a:rPr lang="en-US" altLang="ja-JP" dirty="0" smtClean="0">
                <a:hlinkClick r:id="rId2"/>
              </a:rPr>
              <a:t>minutes.doc</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1436</TotalTime>
  <Words>3712</Words>
  <Application>Microsoft Macintosh PowerPoint</Application>
  <PresentationFormat>画面に合わせる (4:3)</PresentationFormat>
  <Paragraphs>462</Paragraphs>
  <Slides>27</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427</cp:revision>
  <cp:lastPrinted>1998-02-10T13:28:06Z</cp:lastPrinted>
  <dcterms:created xsi:type="dcterms:W3CDTF">2012-07-18T14:57:43Z</dcterms:created>
  <dcterms:modified xsi:type="dcterms:W3CDTF">2012-07-19T14:54:24Z</dcterms:modified>
</cp:coreProperties>
</file>