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howGuides="1">
      <p:cViewPr>
        <p:scale>
          <a:sx n="90" d="100"/>
          <a:sy n="90" d="100"/>
        </p:scale>
        <p:origin x="-2224" y="-1280"/>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238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‹Nr.›</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0876r6</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798-00-00ai-tgai-submission-list-for-san-diego.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16:00-18:00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fontScale="92500"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2">
              <a:defRPr/>
            </a:pPr>
            <a:r>
              <a:rPr lang="en-US" altLang="ja-JP" dirty="0" smtClean="0"/>
              <a:t>12-0775</a:t>
            </a:r>
            <a:r>
              <a:rPr lang="ja-JP" altLang="en-US" dirty="0" smtClean="0"/>
              <a:t> </a:t>
            </a:r>
            <a:r>
              <a:rPr lang="en-US" altLang="ja-JP" dirty="0" smtClean="0"/>
              <a:t>Efficient Probe Filtering</a:t>
            </a:r>
            <a:r>
              <a:rPr lang="ja-JP" altLang="en-US" dirty="0" smtClean="0"/>
              <a:t> </a:t>
            </a:r>
            <a:r>
              <a:rPr lang="en-US" altLang="ja-JP" dirty="0" smtClean="0"/>
              <a:t>/ Steve </a:t>
            </a:r>
            <a:r>
              <a:rPr lang="en-US" altLang="ja-JP" dirty="0" err="1" smtClean="0"/>
              <a:t>Grau</a:t>
            </a:r>
            <a:r>
              <a:rPr lang="ja-JP" altLang="en-US" dirty="0" smtClean="0"/>
              <a:t> </a:t>
            </a:r>
            <a:r>
              <a:rPr lang="en-US" altLang="ja-JP" dirty="0" smtClean="0"/>
              <a:t>(Juniper Networks)</a:t>
            </a:r>
          </a:p>
          <a:p>
            <a:pPr lvl="1">
              <a:defRPr/>
            </a:pPr>
            <a:r>
              <a:rPr lang="en-US" altLang="ja-JP" dirty="0" smtClean="0"/>
              <a:t>https://mentor.ieee.org/802.11/dcn/12/11-12-0798-02-00ai-tgai-submission-list-for-san-diego.xls</a:t>
            </a:r>
            <a:endParaRPr lang="en-US" altLang="ja-JP" sz="1800" dirty="0" smtClean="0"/>
          </a:p>
          <a:p>
            <a:pPr>
              <a:defRPr/>
            </a:pPr>
            <a:r>
              <a:rPr lang="en-US" altLang="ja-JP" sz="1800" dirty="0" smtClean="0"/>
              <a:t>Recess until Wednesday AM1 </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pPr>
              <a:defRPr/>
            </a:pPr>
            <a:r>
              <a:rPr lang="en-US" altLang="ja-JP" dirty="0" err="1" smtClean="0"/>
              <a:t>TGai</a:t>
            </a:r>
            <a:r>
              <a:rPr lang="en-US" altLang="ja-JP" dirty="0" smtClean="0"/>
              <a:t> MEETING CALLED TO ORDER</a:t>
            </a:r>
            <a:endParaRPr lang="en-US" altLang="ja-JP" dirty="0" smtClean="0"/>
          </a:p>
          <a:p>
            <a:pPr>
              <a:defRPr/>
            </a:pPr>
            <a:r>
              <a:rPr lang="en-US" altLang="ja-JP" dirty="0" smtClean="0"/>
              <a:t>PATENTS </a:t>
            </a:r>
            <a:r>
              <a:rPr lang="en-US" altLang="ja-JP" dirty="0" smtClean="0"/>
              <a:t>AND POLICIES &amp; PROCEDURES REMINDER</a:t>
            </a:r>
          </a:p>
          <a:p>
            <a:pPr>
              <a:defRPr/>
            </a:pPr>
            <a:r>
              <a:rPr lang="en-US" altLang="ja-JP" dirty="0" smtClean="0"/>
              <a:t>Modify and/or</a:t>
            </a:r>
            <a:r>
              <a:rPr lang="en-US" altLang="ja-JP" dirty="0" smtClean="0"/>
              <a:t> Approve Agenda</a:t>
            </a:r>
          </a:p>
          <a:p>
            <a:pPr>
              <a:defRPr/>
            </a:pPr>
            <a:r>
              <a:rPr lang="en-US" altLang="ja-JP" dirty="0" smtClean="0"/>
              <a:t>Motions to add text to SFD</a:t>
            </a:r>
          </a:p>
          <a:p>
            <a:pPr>
              <a:defRPr/>
            </a:pPr>
            <a:r>
              <a:rPr lang="en-US" altLang="ja-JP" dirty="0" smtClean="0"/>
              <a:t>Recess ‘till 9:40</a:t>
            </a:r>
          </a:p>
          <a:p>
            <a:pPr>
              <a:defRPr/>
            </a:pPr>
            <a:endParaRPr lang="en-US" altLang="ja-JP" dirty="0" smtClean="0"/>
          </a:p>
          <a:p>
            <a:pPr>
              <a:defRPr/>
            </a:pPr>
            <a:r>
              <a:rPr lang="en-US" altLang="ja-JP" dirty="0" smtClean="0"/>
              <a:t>PASSIVE SCANNING Ad-Hoc</a:t>
            </a:r>
          </a:p>
          <a:p>
            <a:pPr>
              <a:defRPr/>
            </a:pPr>
            <a:endParaRPr lang="en-US" altLang="ja-JP" dirty="0" smtClean="0"/>
          </a:p>
          <a:p>
            <a:pPr>
              <a:defRPr/>
            </a:pPr>
            <a:r>
              <a:rPr lang="en-US" altLang="ja-JP" dirty="0" smtClean="0"/>
              <a:t>Reconvene at 9:40</a:t>
            </a:r>
          </a:p>
          <a:p>
            <a:pPr>
              <a:defRPr/>
            </a:pPr>
            <a:r>
              <a:rPr lang="en-US" altLang="ja-JP" dirty="0" smtClean="0"/>
              <a:t>Motions to add text to </a:t>
            </a:r>
            <a:r>
              <a:rPr lang="en-US" altLang="ja-JP" dirty="0" smtClean="0"/>
              <a:t>SFD</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endParaRPr lang="en-US" altLang="ja-JP" dirty="0" smtClean="0"/>
          </a:p>
          <a:p>
            <a:pPr>
              <a:defRPr/>
            </a:pPr>
            <a:r>
              <a:rPr lang="en-US" altLang="ja-JP" dirty="0" smtClean="0"/>
              <a:t>PATENTS </a:t>
            </a:r>
            <a:r>
              <a:rPr lang="en-US" altLang="ja-JP" dirty="0" smtClean="0"/>
              <a:t>AND POLICIES &amp; PROCEDURES REMINDER</a:t>
            </a:r>
            <a:endParaRPr lang="en-US" altLang="ja-JP" dirty="0" smtClean="0"/>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Presentations, (15 min presentation + 5 min discussion)</a:t>
            </a:r>
          </a:p>
          <a:p>
            <a:pPr lvl="1"/>
            <a:r>
              <a:rPr lang="en-GB" dirty="0" smtClean="0"/>
              <a:t>Simplified probe request</a:t>
            </a:r>
            <a:r>
              <a:rPr lang="en-GB" dirty="0" smtClean="0"/>
              <a:t> &amp; Response (</a:t>
            </a:r>
            <a:r>
              <a:rPr lang="en-US" dirty="0" smtClean="0"/>
              <a:t>11-12/791</a:t>
            </a:r>
            <a:r>
              <a:rPr lang="en-US" dirty="0" smtClean="0"/>
              <a:t>)</a:t>
            </a:r>
          </a:p>
          <a:p>
            <a:pPr lvl="1"/>
            <a:r>
              <a:rPr lang="en-US" sz="1400" dirty="0" smtClean="0"/>
              <a:t>Reduction of Probe Requests via trigger information (11-12/550) </a:t>
            </a:r>
          </a:p>
          <a:p>
            <a:pPr lvl="1"/>
            <a:r>
              <a:rPr lang="en-US" sz="1400" dirty="0" smtClean="0"/>
              <a:t>Dynamic adjustment of Probe Timer for active scanning (11-12/788</a:t>
            </a:r>
            <a:r>
              <a:rPr lang="en-US" sz="1400" dirty="0" smtClean="0"/>
              <a:t>)</a:t>
            </a:r>
          </a:p>
          <a:p>
            <a:pPr lvl="1"/>
            <a:r>
              <a:rPr lang="en-US" dirty="0" smtClean="0"/>
              <a:t>AP selection of preferred operating channel based on its SSID (11-12/779</a:t>
            </a:r>
            <a:r>
              <a:rPr lang="en-US" dirty="0" smtClean="0"/>
              <a:t>)</a:t>
            </a:r>
            <a:endParaRPr lang="en-US" altLang="ja-JP" dirty="0" smtClean="0"/>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7526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a:t>
            </a:r>
            <a:r>
              <a:rPr lang="en-US" altLang="ja-JP" dirty="0" smtClean="0"/>
              <a:t>REMINDER</a:t>
            </a:r>
          </a:p>
          <a:p>
            <a:pPr>
              <a:defRPr/>
            </a:pPr>
            <a:r>
              <a:rPr lang="en-US" altLang="ja-JP" dirty="0" smtClean="0"/>
              <a:t>Motions to add text to SFD</a:t>
            </a:r>
          </a:p>
          <a:p>
            <a:pPr>
              <a:defRPr/>
            </a:pPr>
            <a:r>
              <a:rPr lang="en-US" altLang="ja-JP" dirty="0" smtClean="0"/>
              <a:t>Recess until 17:40</a:t>
            </a:r>
          </a:p>
          <a:p>
            <a:pPr>
              <a:defRPr/>
            </a:pPr>
            <a:endParaRPr lang="en-US" altLang="ja-JP" dirty="0" smtClean="0"/>
          </a:p>
          <a:p>
            <a:pPr>
              <a:defRPr/>
            </a:pPr>
            <a:r>
              <a:rPr lang="en-US" altLang="ja-JP" dirty="0" smtClean="0"/>
              <a:t>Passive Scanning Ad-</a:t>
            </a:r>
            <a:r>
              <a:rPr lang="en-US" altLang="ja-JP" dirty="0" smtClean="0"/>
              <a:t>Hoc</a:t>
            </a:r>
          </a:p>
          <a:p>
            <a:pPr>
              <a:defRPr/>
            </a:pPr>
            <a:endParaRPr lang="en-US" altLang="ja-JP" dirty="0" smtClean="0"/>
          </a:p>
          <a:p>
            <a:pPr>
              <a:defRPr/>
            </a:pPr>
            <a:r>
              <a:rPr lang="en-US" altLang="ja-JP" dirty="0" smtClean="0"/>
              <a:t>Reconvene at 17.40</a:t>
            </a:r>
          </a:p>
          <a:p>
            <a:pPr>
              <a:defRPr/>
            </a:pPr>
            <a:r>
              <a:rPr lang="en-US" altLang="ja-JP" dirty="0" smtClean="0"/>
              <a:t>Motions to add text to SFD</a:t>
            </a:r>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endParaRPr lang="en-US" altLang="ja-JP" dirty="0" smtClean="0"/>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 (</a:t>
            </a:r>
            <a:r>
              <a:rPr lang="en-US" altLang="ja-JP" dirty="0" smtClean="0">
                <a:ea typeface="ＭＳ Ｐゴシック" pitchFamily="-84" charset="-128"/>
                <a:cs typeface="ＭＳ Ｐゴシック" pitchFamily="-84" charset="-128"/>
              </a:rPr>
              <a:t>15 min presentation + 5 min discussion)</a:t>
            </a:r>
            <a:endParaRPr lang="en-US" altLang="ja-JP" dirty="0" smtClean="0">
              <a:ea typeface="ＭＳ Ｐゴシック" pitchFamily="-84" charset="-128"/>
              <a:cs typeface="ＭＳ Ｐゴシック" pitchFamily="-84" charset="-128"/>
            </a:endParaRPr>
          </a:p>
          <a:p>
            <a:pPr lvl="1"/>
            <a:r>
              <a:rPr lang="en-US" dirty="0" smtClean="0"/>
              <a:t>Operation channel information in Beacon / Probe Res. (11-12/761)</a:t>
            </a:r>
          </a:p>
          <a:p>
            <a:pPr lvl="1"/>
            <a:r>
              <a:rPr lang="en-US" dirty="0" smtClean="0"/>
              <a:t>Avoidance of association bursts by distributing link set-up over time interval (11-12/786)</a:t>
            </a:r>
          </a:p>
          <a:p>
            <a:pPr lvl="1"/>
            <a:r>
              <a:rPr lang="en-US" dirty="0" smtClean="0"/>
              <a:t>Beacon pointer  (</a:t>
            </a:r>
            <a:r>
              <a:rPr lang="en-GB" dirty="0" smtClean="0"/>
              <a:t>11-12/743</a:t>
            </a:r>
            <a:r>
              <a:rPr lang="en-GB" dirty="0" smtClean="0"/>
              <a:t>)</a:t>
            </a:r>
          </a:p>
          <a:p>
            <a:pPr lvl="1"/>
            <a:r>
              <a:rPr lang="de-DE" dirty="0" smtClean="0"/>
              <a:t>Distribution of </a:t>
            </a:r>
            <a:r>
              <a:rPr lang="de-DE" dirty="0" err="1" smtClean="0"/>
              <a:t>the</a:t>
            </a:r>
            <a:r>
              <a:rPr lang="de-DE" dirty="0" smtClean="0"/>
              <a:t> </a:t>
            </a:r>
            <a:r>
              <a:rPr lang="de-DE" dirty="0" err="1" smtClean="0"/>
              <a:t>access</a:t>
            </a:r>
            <a:r>
              <a:rPr lang="de-DE" dirty="0" smtClean="0"/>
              <a:t> </a:t>
            </a:r>
            <a:r>
              <a:rPr lang="de-DE" dirty="0" err="1" smtClean="0"/>
              <a:t>overhead</a:t>
            </a:r>
            <a:r>
              <a:rPr lang="de-DE" dirty="0" smtClean="0"/>
              <a:t> in 802 11ai </a:t>
            </a:r>
            <a:r>
              <a:rPr lang="en-GB" dirty="0" smtClean="0"/>
              <a:t>(</a:t>
            </a:r>
            <a:r>
              <a:rPr lang="en-GB" dirty="0" smtClean="0"/>
              <a:t>11-12/776</a:t>
            </a:r>
            <a:r>
              <a:rPr lang="en-GB" dirty="0" smtClean="0"/>
              <a:t>)</a:t>
            </a:r>
          </a:p>
          <a:p>
            <a:r>
              <a:rPr lang="en-GB" altLang="ja-JP" dirty="0" smtClean="0">
                <a:ea typeface="ＭＳ Ｐゴシック" pitchFamily="-84" charset="-128"/>
                <a:cs typeface="ＭＳ Ｐゴシック" pitchFamily="-84" charset="-128"/>
              </a:rPr>
              <a:t>Motions adding text to SFD</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endParaRPr lang="en-US" altLang="ja-JP" dirty="0" smtClean="0"/>
          </a:p>
          <a:p>
            <a:pPr>
              <a:defRPr/>
            </a:pPr>
            <a:r>
              <a:rPr lang="en-US" altLang="ja-JP" dirty="0" smtClean="0"/>
              <a:t>Motions adding text to SFD</a:t>
            </a:r>
            <a:endParaRPr lang="en-US" altLang="ja-JP" dirty="0" smtClean="0"/>
          </a:p>
          <a:p>
            <a:r>
              <a:rPr lang="en-US" altLang="ja-JP" dirty="0" smtClean="0">
                <a:ea typeface="ＭＳ Ｐゴシック" pitchFamily="-84" charset="-128"/>
                <a:cs typeface="ＭＳ Ｐゴシック" pitchFamily="-84" charset="-128"/>
              </a:rPr>
              <a:t>Presentation (15 min presentation + 5 min discussion)</a:t>
            </a:r>
          </a:p>
          <a:p>
            <a:pPr lvl="1">
              <a:defRPr/>
            </a:pPr>
            <a:r>
              <a:rPr lang="en-US" sz="1800" dirty="0" smtClean="0"/>
              <a:t>SFD-related-active-scanning-text</a:t>
            </a:r>
            <a:r>
              <a:rPr lang="en-US" dirty="0" smtClean="0"/>
              <a:t> (11-12/726</a:t>
            </a:r>
            <a:r>
              <a:rPr lang="en-US" dirty="0" smtClean="0"/>
              <a:t>)</a:t>
            </a:r>
          </a:p>
          <a:p>
            <a:pPr>
              <a:defRPr/>
            </a:pPr>
            <a:r>
              <a:rPr lang="en-US" dirty="0" smtClean="0"/>
              <a:t>Motions adding text to SFD</a:t>
            </a:r>
          </a:p>
          <a:p>
            <a:pPr>
              <a:defRPr/>
            </a:pPr>
            <a:endParaRPr lang="en-US" dirty="0" smtClean="0"/>
          </a:p>
          <a:p>
            <a:pPr>
              <a:defRPr/>
            </a:pPr>
            <a:r>
              <a:rPr lang="en-US" altLang="ja-JP" dirty="0" smtClean="0"/>
              <a:t>Modify and/or Approve </a:t>
            </a:r>
            <a:r>
              <a:rPr lang="en-US" altLang="ja-JP" dirty="0" smtClean="0"/>
              <a:t>Agenda</a:t>
            </a:r>
            <a:endParaRPr lang="en-US" altLang="ja-JP" dirty="0" smtClean="0"/>
          </a:p>
          <a:p>
            <a:pPr>
              <a:defRPr/>
            </a:pPr>
            <a:r>
              <a:rPr lang="en-US" altLang="ja-JP" dirty="0" smtClean="0"/>
              <a:t>Recess </a:t>
            </a:r>
            <a:r>
              <a:rPr lang="en-US" altLang="ja-JP" dirty="0" smtClean="0"/>
              <a:t>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https://mentor.ieee.org/802.11/dcn/12/11-12-0798-04-00ai-tgai-submission-list-for-san-diego.xls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3655</Words>
  <Application>Microsoft Macintosh PowerPoint</Application>
  <PresentationFormat>Bildschirmpräsentation (4:3)</PresentationFormat>
  <Paragraphs>459</Paragraphs>
  <Slides>27</Slides>
  <Notes>19</Notes>
  <HiddenSlides>0</HiddenSlides>
  <MMClips>0</MMClips>
  <ScaleCrop>false</ScaleCrop>
  <HeadingPairs>
    <vt:vector size="4" baseType="variant">
      <vt:variant>
        <vt:lpstr>Entwurfsvorlage</vt:lpstr>
      </vt:variant>
      <vt:variant>
        <vt:i4>1</vt:i4>
      </vt:variant>
      <vt:variant>
        <vt:lpstr>Folientitel</vt:lpstr>
      </vt:variant>
      <vt:variant>
        <vt:i4>27</vt:i4>
      </vt:variant>
    </vt:vector>
  </HeadingPairs>
  <TitlesOfParts>
    <vt:vector size="28"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Marc Emmelmann</cp:lastModifiedBy>
  <cp:revision>425</cp:revision>
  <cp:lastPrinted>1998-02-10T13:28:06Z</cp:lastPrinted>
  <dcterms:created xsi:type="dcterms:W3CDTF">2012-07-18T14:32:31Z</dcterms:created>
  <dcterms:modified xsi:type="dcterms:W3CDTF">2012-07-18T14:52:57Z</dcterms:modified>
</cp:coreProperties>
</file>