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323" r:id="rId7"/>
    <p:sldId id="314" r:id="rId8"/>
    <p:sldId id="335" r:id="rId9"/>
    <p:sldId id="336" r:id="rId10"/>
    <p:sldId id="337" r:id="rId11"/>
    <p:sldId id="400" r:id="rId12"/>
    <p:sldId id="340" r:id="rId13"/>
    <p:sldId id="341" r:id="rId14"/>
    <p:sldId id="399" r:id="rId15"/>
    <p:sldId id="342" r:id="rId16"/>
    <p:sldId id="343" r:id="rId17"/>
    <p:sldId id="303" r:id="rId18"/>
    <p:sldId id="272" r:id="rId19"/>
    <p:sldId id="273" r:id="rId20"/>
    <p:sldId id="274" r:id="rId21"/>
    <p:sldId id="275" r:id="rId22"/>
    <p:sldId id="276" r:id="rId23"/>
    <p:sldId id="305" r:id="rId24"/>
    <p:sldId id="322" r:id="rId25"/>
    <p:sldId id="293" r:id="rId26"/>
    <p:sldId id="39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32"/>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604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19</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0876r0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entor.ieee.org/802.11/dcn/12/11-12-0798-00-00ai-tgai-submission-list-for-san-diego.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798-00-00ai-tgai-submission-list-for-san-diego.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0798-00-00ai-tgai-submission-list-for-san-diego.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0798-00-00ai-tgai-submission-list-for-san-diego.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798-00-00ai-tgai-submission-list-for-san-diego.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798-00-00ai-tgai-submission-list-for-san-diego.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00-01-00ai-may-2012-atlanta-session-minutes.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29-03-00ai-may-july-teleconference-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4" Type="http://schemas.openxmlformats.org/officeDocument/2006/relationships/hyperlink" Target="https://mentor.ieee.org/802.11/dcn/12/11-12-0729-03-00ai-may-july-teleconference-minutes.doc" TargetMode="External"/><Relationship Id="rId5" Type="http://schemas.openxmlformats.org/officeDocument/2006/relationships/hyperlink" Target="https://mentor.ieee.org/802.11/dcn/12/11-12-0798-00-00ai-tgai-submission-list-for-san-diego.xls" TargetMode="External"/><Relationship Id="rId6" Type="http://schemas.openxmlformats.org/officeDocument/2006/relationships/hyperlink" Target="https://mentor.ieee.org/802.11/dcn/12/11-12-0805-00-00ai-presentation-to-wfa-on-802-11ai.ppt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798-00-00ai-tgai-submission-list-for-san-diego.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2/11-12-0798-00-00ai-tgai-submission-list-for-san-diego.xl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a:t>
            </a:r>
            <a:r>
              <a:rPr lang="en-US" altLang="ja-JP" dirty="0" smtClean="0">
                <a:ea typeface="ＭＳ Ｐゴシック" pitchFamily="-84" charset="-128"/>
                <a:cs typeface="ＭＳ Ｐゴシック" pitchFamily="-84" charset="-128"/>
              </a:rPr>
              <a:t>2012</a:t>
            </a:r>
            <a:r>
              <a:rPr lang="en-US" altLang="ja-JP" dirty="0" smtClean="0">
                <a:ea typeface="ＭＳ Ｐゴシック" pitchFamily="-84" charset="-128"/>
                <a:cs typeface="ＭＳ Ｐゴシック" pitchFamily="-84" charset="-128"/>
              </a:rPr>
              <a:t>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July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(AP/Network Discovery)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10000"/>
          </a:bodyPr>
          <a:lstStyle/>
          <a:p>
            <a:pPr>
              <a:defRPr/>
            </a:pPr>
            <a:r>
              <a:rPr lang="en-US" altLang="ja-JP" dirty="0" err="1" smtClean="0"/>
              <a:t>Adhoc</a:t>
            </a:r>
            <a:r>
              <a:rPr lang="en-US" altLang="ja-JP" dirty="0" smtClean="0"/>
              <a:t> Chair : Marc</a:t>
            </a:r>
          </a:p>
          <a:p>
            <a:pPr>
              <a:defRPr/>
            </a:pPr>
            <a:r>
              <a:rPr lang="en-US" altLang="ja-JP" dirty="0" smtClean="0"/>
              <a:t>Goal </a:t>
            </a:r>
            <a:r>
              <a:rPr lang="en-US" altLang="ja-JP" dirty="0" smtClean="0"/>
              <a:t>:</a:t>
            </a:r>
          </a:p>
          <a:p>
            <a:pPr lvl="1">
              <a:defRPr/>
            </a:pPr>
            <a:r>
              <a:rPr lang="en-US" altLang="ja-JP" dirty="0" smtClean="0"/>
              <a:t>Goal </a:t>
            </a:r>
            <a:r>
              <a:rPr lang="en-US" altLang="ja-JP" dirty="0" smtClean="0"/>
              <a:t>for scanning is to</a:t>
            </a:r>
            <a:r>
              <a:rPr lang="en-US" altLang="ja-JP" dirty="0" smtClean="0"/>
              <a:t> determine </a:t>
            </a:r>
            <a:r>
              <a:rPr lang="en-US" altLang="ja-JP" dirty="0" smtClean="0"/>
              <a:t>which contribution is  to be considered by entire group in regular slot. </a:t>
            </a:r>
          </a:p>
          <a:p>
            <a:pPr>
              <a:defRPr/>
            </a:pPr>
            <a:r>
              <a:rPr lang="en-US" altLang="ja-JP" dirty="0" err="1" smtClean="0"/>
              <a:t>Adhoc</a:t>
            </a:r>
            <a:r>
              <a:rPr lang="en-US" altLang="ja-JP" dirty="0" smtClean="0"/>
              <a:t> MEETING </a:t>
            </a:r>
            <a:r>
              <a:rPr lang="en-US" altLang="ja-JP" dirty="0" smtClean="0"/>
              <a:t>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AP/Network </a:t>
            </a:r>
            <a:r>
              <a:rPr lang="en-US" altLang="ja-JP" dirty="0" smtClean="0">
                <a:ea typeface="ＭＳ Ｐゴシック" pitchFamily="-84" charset="-128"/>
                <a:cs typeface="ＭＳ Ｐゴシック" pitchFamily="-84" charset="-128"/>
              </a:rPr>
              <a:t>Discovery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t>July </a:t>
            </a:r>
            <a:r>
              <a:rPr lang="en-US" altLang="ja-JP" dirty="0" smtClean="0"/>
              <a:t>18th,  2012 – 13:30-15:30</a:t>
            </a:r>
            <a:br>
              <a:rPr lang="en-US" altLang="ja-JP" dirty="0" smtClean="0"/>
            </a:br>
            <a:r>
              <a:rPr lang="en-US" altLang="ja-JP" dirty="0" err="1" smtClean="0"/>
              <a:t>Adhoc</a:t>
            </a:r>
            <a:r>
              <a:rPr lang="en-US" altLang="ja-JP" dirty="0" smtClean="0"/>
              <a:t> meeting (Security &amp; Upper Layer setup)</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lstStyle/>
          <a:p>
            <a:r>
              <a:rPr lang="en-US" altLang="ja-JP" dirty="0" err="1" smtClean="0"/>
              <a:t>Adhoc</a:t>
            </a:r>
            <a:r>
              <a:rPr lang="en-US" altLang="ja-JP" dirty="0" smtClean="0"/>
              <a:t> Chair :Gabor</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a:t>
            </a:r>
            <a:r>
              <a:rPr lang="ja-JP" altLang="en-US" dirty="0" smtClean="0"/>
              <a:t>harmoni</a:t>
            </a:r>
            <a:r>
              <a:rPr lang="en-US" altLang="ja-JP" smtClean="0"/>
              <a:t>zation </a:t>
            </a:r>
            <a:r>
              <a:rPr lang="ja-JP" altLang="en-US" dirty="0" smtClean="0"/>
              <a:t> of </a:t>
            </a:r>
            <a:r>
              <a:rPr lang="en-US" altLang="ja-JP" dirty="0" smtClean="0"/>
              <a:t>security and Upper Layer setup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&amp; Upper Layer setup aspect</a:t>
            </a:r>
          </a:p>
          <a:p>
            <a:r>
              <a:rPr lang="en-US" altLang="ja-JP" dirty="0" err="1" smtClean="0"/>
              <a:t>Adhoc</a:t>
            </a:r>
            <a:r>
              <a:rPr lang="en-US" altLang="ja-JP" dirty="0" smtClean="0"/>
              <a:t> meeting Adjourn</a:t>
            </a:r>
            <a:endParaRPr lang="en-US" altLang="ja-JP" dirty="0" smtClean="0"/>
          </a:p>
        </p:txBody>
      </p:sp>
      <p:sp>
        <p:nvSpPr>
          <p:cNvPr id="32772" name="Date Placeholder 3"/>
          <p:cNvSpPr>
            <a:spLocks noGrp="1"/>
          </p:cNvSpPr>
          <p:nvPr>
            <p:ph type="dt" sz="quarter" idx="10"/>
          </p:nvPr>
        </p:nvSpPr>
        <p:spPr/>
        <p:txBody>
          <a:bodyPr/>
          <a:lstStyle/>
          <a:p>
            <a:r>
              <a:rPr lang="en-US" altLang="ja-JP" smtClean="0"/>
              <a:t>July 2012</a:t>
            </a:r>
            <a:endParaRPr lang="en-US" altLang="ja-JP" smtClean="0"/>
          </a:p>
        </p:txBody>
      </p:sp>
      <p:sp>
        <p:nvSpPr>
          <p:cNvPr id="32773"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Ju</a:t>
            </a:r>
            <a:r>
              <a:rPr lang="en-US" altLang="ja-JP" dirty="0" smtClean="0">
                <a:ea typeface="ＭＳ Ｐゴシック" pitchFamily="-84" charset="-128"/>
                <a:cs typeface="ＭＳ Ｐゴシック" pitchFamily="-84" charset="-128"/>
              </a:rPr>
              <a:t>ly</a:t>
            </a:r>
            <a:r>
              <a:rPr lang="en-US" altLang="ja-JP" dirty="0" smtClean="0">
                <a:ea typeface="ＭＳ Ｐゴシック" pitchFamily="-84" charset="-128"/>
                <a:cs typeface="ＭＳ Ｐゴシック" pitchFamily="-84" charset="-128"/>
              </a:rPr>
              <a:t>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2012 – 13:30-15:30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July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a:t>
            </a:r>
            <a:r>
              <a:rPr lang="en-US" altLang="ja-JP" dirty="0" smtClean="0"/>
              <a:t> PM1</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July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15:00</a:t>
            </a:r>
            <a:endParaRPr lang="en-US" altLang="ja-JP" dirty="0" smtClean="0">
              <a:ea typeface="ＭＳ Ｐゴシック" pitchFamily="-84" charset="-128"/>
              <a:cs typeface="ＭＳ Ｐゴシック" pitchFamily="-84" charset="-128"/>
            </a:endParaRPr>
          </a:p>
        </p:txBody>
      </p:sp>
      <p:sp>
        <p:nvSpPr>
          <p:cNvPr id="45059"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a:t>
            </a:r>
            <a:r>
              <a:rPr lang="en-US" altLang="ja-JP" dirty="0" smtClean="0"/>
              <a:t> PM2</a:t>
            </a:r>
            <a:endParaRPr lang="en-US" altLang="ja-JP" dirty="0" smtClean="0"/>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a:t>
            </a:r>
            <a:r>
              <a:rPr lang="en-US" altLang="ja-JP" dirty="0" smtClean="0">
                <a:ea typeface="ＭＳ Ｐゴシック" pitchFamily="-84" charset="-128"/>
                <a:cs typeface="ＭＳ Ｐゴシック" pitchFamily="-84" charset="-128"/>
              </a:rPr>
              <a:t> July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TIME </a:t>
            </a:r>
            <a:r>
              <a:rPr lang="en-US" altLang="ja-JP" dirty="0" smtClean="0"/>
              <a:t>line of task group</a:t>
            </a:r>
          </a:p>
          <a:p>
            <a:pPr>
              <a:defRPr/>
            </a:pPr>
            <a:r>
              <a:rPr lang="en-US" altLang="ja-JP" dirty="0" smtClean="0"/>
              <a:t>Plan for Teleconference </a:t>
            </a:r>
          </a:p>
          <a:p>
            <a:pPr>
              <a:defRPr/>
            </a:pPr>
            <a:r>
              <a:rPr lang="en-US" altLang="ja-JP" dirty="0" smtClean="0"/>
              <a:t>Plan for</a:t>
            </a:r>
            <a:r>
              <a:rPr lang="en-US" altLang="ja-JP" dirty="0" smtClean="0"/>
              <a:t> </a:t>
            </a:r>
            <a:r>
              <a:rPr lang="en-US" altLang="ja-JP" dirty="0" smtClean="0"/>
              <a:t>Sep</a:t>
            </a:r>
            <a:endParaRPr lang="en-US" altLang="ja-JP" dirty="0" smtClean="0"/>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a:t>
            </a:r>
            <a:r>
              <a:rPr kumimoji="0" lang="en-US" altLang="ja-JP" sz="1100" dirty="0" smtClean="0"/>
              <a:t>Chair 	</a:t>
            </a:r>
            <a:r>
              <a:rPr kumimoji="0" lang="en-US" altLang="ja-JP" sz="1100" dirty="0" smtClean="0"/>
              <a:t>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18</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19</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2012, </a:t>
            </a:r>
            <a:r>
              <a:rPr lang="en-US" altLang="ja-JP" dirty="0" smtClean="0">
                <a:ea typeface="ＭＳ Ｐゴシック" pitchFamily="-84" charset="-128"/>
                <a:cs typeface="ＭＳ Ｐゴシック" pitchFamily="-84" charset="-128"/>
              </a:rPr>
              <a:t> San Diego</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20</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21</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22</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a:r>
            <a:br>
              <a:rPr lang="en-US" altLang="ja-JP" dirty="0" smtClean="0"/>
            </a:br>
            <a:r>
              <a:rPr lang="en-US" altLang="ja-JP" dirty="0" err="1" smtClean="0"/>
              <a:t>Atltanta</a:t>
            </a:r>
            <a:r>
              <a:rPr lang="en-US" altLang="ja-JP" dirty="0" smtClean="0"/>
              <a:t> </a:t>
            </a:r>
            <a:r>
              <a:rPr lang="en-US" altLang="ja-JP" dirty="0" smtClean="0"/>
              <a:t>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endParaRPr lang="en-GB" altLang="ja-JP" dirty="0" smtClean="0">
              <a:ea typeface="ＭＳ Ｐゴシック" pitchFamily="-84" charset="-128"/>
              <a:cs typeface="ＭＳ Ｐゴシック" pitchFamily="-84" charset="-128"/>
            </a:endParaRP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https://mentor.ieee.org/802.11/dcn/12/11-12-0700-01-00ai-may-2012-atlanta-session-minutes.doc</a:t>
            </a: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Atlanta </a:t>
            </a:r>
            <a:r>
              <a:rPr lang="en-US" altLang="ja-JP" dirty="0" smtClean="0">
                <a:ea typeface="ＭＳ Ｐゴシック" pitchFamily="-84" charset="-128"/>
                <a:cs typeface="ＭＳ Ｐゴシック" pitchFamily="-84" charset="-128"/>
              </a:rPr>
              <a:t>to</a:t>
            </a:r>
            <a:r>
              <a:rPr lang="en-US" altLang="ja-JP" dirty="0" smtClean="0">
                <a:ea typeface="ＭＳ Ｐゴシック" pitchFamily="-84" charset="-128"/>
                <a:cs typeface="ＭＳ Ｐゴシック" pitchFamily="-84" charset="-128"/>
              </a:rPr>
              <a:t> San Diego </a:t>
            </a:r>
            <a:r>
              <a:rPr lang="en-US" altLang="ja-JP" dirty="0" smtClean="0">
                <a:ea typeface="ＭＳ Ｐゴシック" pitchFamily="-84" charset="-128"/>
                <a:cs typeface="ＭＳ Ｐゴシック" pitchFamily="-84" charset="-128"/>
              </a:rPr>
              <a:t>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Atlanta</a:t>
            </a:r>
            <a:r>
              <a:rPr lang="en-US" altLang="ja-JP" dirty="0" smtClean="0">
                <a:ea typeface="ＭＳ Ｐゴシック" pitchFamily="-84" charset="-128"/>
                <a:cs typeface="ＭＳ Ｐゴシック" pitchFamily="-84" charset="-128"/>
              </a:rPr>
              <a:t>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https://mentor.ieee.org/802.11/dcn/12/11-12-0729-03-00ai-may-july-teleconference-minutes.doc</a:t>
            </a: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a:t>
            </a:r>
            <a:r>
              <a:rPr lang="en-US" altLang="ja-JP" dirty="0" smtClean="0"/>
              <a:t> </a:t>
            </a:r>
            <a:r>
              <a:rPr lang="en-US" altLang="ja-JP" dirty="0" smtClean="0"/>
              <a:t>18</a:t>
            </a:r>
            <a:r>
              <a:rPr lang="en-US" altLang="ja-JP" dirty="0" smtClean="0"/>
              <a:t>:</a:t>
            </a:r>
            <a:r>
              <a:rPr lang="en-US" altLang="ja-JP" dirty="0" smtClean="0"/>
              <a:t>00 ET</a:t>
            </a:r>
            <a:r>
              <a:rPr lang="en-US" altLang="ja-JP" dirty="0" smtClean="0"/>
              <a:t> continue </a:t>
            </a:r>
            <a:r>
              <a:rPr lang="en-US" altLang="ja-JP" dirty="0" smtClean="0"/>
              <a:t>from</a:t>
            </a:r>
            <a:r>
              <a:rPr lang="en-US" altLang="ja-JP" dirty="0" smtClean="0"/>
              <a:t> </a:t>
            </a:r>
            <a:r>
              <a:rPr lang="en-US" altLang="ja-JP" dirty="0" smtClean="0"/>
              <a:t>31 July</a:t>
            </a:r>
            <a:r>
              <a:rPr lang="en-US" altLang="ja-JP" dirty="0" smtClean="0"/>
              <a:t> </a:t>
            </a:r>
            <a:r>
              <a:rPr lang="en-US" altLang="ja-JP" dirty="0" smtClean="0"/>
              <a:t>2012  until </a:t>
            </a:r>
            <a:r>
              <a:rPr lang="en-US" altLang="ja-JP" dirty="0" smtClean="0"/>
              <a:t>25</a:t>
            </a:r>
            <a:r>
              <a:rPr lang="en-US" altLang="ja-JP" baseline="30000" dirty="0" smtClean="0"/>
              <a:t>th</a:t>
            </a:r>
            <a:r>
              <a:rPr lang="en-US" altLang="ja-JP" dirty="0" smtClean="0"/>
              <a:t> Sep </a:t>
            </a:r>
            <a:r>
              <a:rPr lang="en-US" altLang="ja-JP" dirty="0" smtClean="0"/>
              <a:t>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endParaRPr lang="en-US" altLang="ja-JP" dirty="0" smtClean="0">
              <a:ea typeface="ＭＳ Ｐゴシック" pitchFamily="-84" charset="-128"/>
              <a:cs typeface="ＭＳ Ｐゴシック" pitchFamily="-84" charset="-128"/>
            </a:endParaRP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a:t>
            </a:r>
            <a:r>
              <a:rPr lang="en-US" altLang="ja-JP" dirty="0" smtClean="0"/>
              <a:t> </a:t>
            </a:r>
            <a:r>
              <a:rPr lang="en-US" altLang="ja-JP" dirty="0" smtClean="0"/>
              <a:t>PM1</a:t>
            </a:r>
            <a:r>
              <a:rPr lang="en-US" altLang="ja-JP" dirty="0" smtClean="0"/>
              <a:t>,PM2</a:t>
            </a:r>
          </a:p>
          <a:p>
            <a:pPr lvl="1">
              <a:defRPr/>
            </a:pPr>
            <a:r>
              <a:rPr lang="en-US" altLang="ja-JP" dirty="0" smtClean="0"/>
              <a:t>Tuesday AM2,</a:t>
            </a:r>
            <a:r>
              <a:rPr lang="en-US" altLang="ja-JP" dirty="0" smtClean="0"/>
              <a:t>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endParaRPr lang="en-US" altLang="ja-JP" dirty="0" smtClean="0">
              <a:ea typeface="ＭＳ Ｐゴシック" pitchFamily="-84" charset="-128"/>
              <a:cs typeface="ＭＳ Ｐゴシック" pitchFamily="-84" charset="-128"/>
            </a:endParaRP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endParaRPr lang="en-US" altLang="ja-JP" dirty="0" smtClean="0"/>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2012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a:t>
            </a:r>
            <a:r>
              <a:rPr lang="en-US" altLang="ja-JP" dirty="0" smtClean="0"/>
              <a:t> Atlanta </a:t>
            </a:r>
            <a:r>
              <a:rPr lang="en-US" altLang="ja-JP" dirty="0" smtClean="0"/>
              <a:t>and Teleconference  meeting minutes.</a:t>
            </a:r>
          </a:p>
          <a:p>
            <a:pPr lvl="1">
              <a:defRPr/>
            </a:pPr>
            <a:r>
              <a:rPr lang="en-US" altLang="ja-JP" dirty="0" smtClean="0"/>
              <a:t>May  </a:t>
            </a:r>
            <a:r>
              <a:rPr lang="en-US" altLang="ja-JP" dirty="0" smtClean="0"/>
              <a:t>2012</a:t>
            </a:r>
            <a:r>
              <a:rPr lang="en-US" altLang="ja-JP" dirty="0" smtClean="0"/>
              <a:t> Atlanta </a:t>
            </a:r>
            <a:r>
              <a:rPr lang="en-US" altLang="ja-JP" dirty="0" smtClean="0"/>
              <a:t>Session Minutes</a:t>
            </a:r>
            <a:endParaRPr lang="en-US" altLang="ja-JP" dirty="0" smtClean="0"/>
          </a:p>
          <a:p>
            <a:pPr lvl="2">
              <a:defRPr/>
            </a:pPr>
            <a:r>
              <a:rPr lang="en-US" altLang="ja-JP" dirty="0" smtClean="0">
                <a:hlinkClick r:id="rId3"/>
              </a:rPr>
              <a:t>https://mentor.ieee.org/802.11/dcn/12/11-12-0700-01-00ai-may-2012-atlanta-session-</a:t>
            </a:r>
            <a:r>
              <a:rPr lang="en-US" altLang="ja-JP" dirty="0" smtClean="0">
                <a:hlinkClick r:id="rId3"/>
              </a:rPr>
              <a:t>minutes.doc</a:t>
            </a:r>
            <a:endParaRPr lang="en-US" altLang="ja-JP" dirty="0" smtClean="0"/>
          </a:p>
          <a:p>
            <a:pPr lvl="1">
              <a:defRPr/>
            </a:pPr>
            <a:r>
              <a:rPr lang="en-US" altLang="ja-JP" dirty="0" smtClean="0"/>
              <a:t>May</a:t>
            </a:r>
            <a:r>
              <a:rPr lang="en-US" altLang="ja-JP" dirty="0" smtClean="0"/>
              <a:t>-July </a:t>
            </a:r>
            <a:r>
              <a:rPr lang="en-US" altLang="ja-JP" dirty="0" smtClean="0"/>
              <a:t>Teleconference Minutes</a:t>
            </a:r>
            <a:endParaRPr lang="en-US" altLang="ja-JP" dirty="0" smtClean="0"/>
          </a:p>
          <a:p>
            <a:pPr lvl="2">
              <a:defRPr/>
            </a:pPr>
            <a:r>
              <a:rPr lang="en-US" altLang="ja-JP" dirty="0" smtClean="0">
                <a:hlinkClick r:id="rId4"/>
              </a:rPr>
              <a:t>https://mentor.ieee.org/802.11/dcn/12/11-12-0729-03-00ai-may-july-teleconference-</a:t>
            </a:r>
            <a:r>
              <a:rPr lang="en-US" altLang="ja-JP" dirty="0" smtClean="0">
                <a:hlinkClick r:id="rId4"/>
              </a:rPr>
              <a:t>minutes.doc</a:t>
            </a:r>
            <a:endParaRPr lang="en-US" altLang="ja-JP" dirty="0" smtClean="0"/>
          </a:p>
          <a:p>
            <a:pPr>
              <a:defRPr/>
            </a:pPr>
            <a:r>
              <a:rPr lang="en-US" altLang="ja-JP" dirty="0" smtClean="0"/>
              <a:t>Plan </a:t>
            </a:r>
            <a:r>
              <a:rPr lang="en-US" altLang="ja-JP" dirty="0" smtClean="0"/>
              <a:t>for week</a:t>
            </a:r>
            <a:endParaRPr lang="ja-JP" altLang="en-US" dirty="0" smtClean="0"/>
          </a:p>
          <a:p>
            <a:pPr lvl="1">
              <a:defRPr/>
            </a:pPr>
            <a:r>
              <a:rPr lang="en-US" altLang="ja-JP" dirty="0" smtClean="0"/>
              <a:t>Submissions-list-for</a:t>
            </a:r>
            <a:r>
              <a:rPr lang="en-US" altLang="ja-JP" dirty="0" smtClean="0"/>
              <a:t>-</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a:t>
            </a:r>
            <a:r>
              <a:rPr lang="en-US" altLang="ja-JP" dirty="0" smtClean="0">
                <a:hlinkClick r:id="rId5"/>
              </a:rPr>
              <a:t>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a:t>
            </a:r>
            <a:r>
              <a:rPr lang="en-US" altLang="ja-JP" dirty="0" smtClean="0"/>
              <a:t>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a:t>
            </a:r>
            <a:r>
              <a:rPr lang="en-US" altLang="ja-JP" dirty="0" smtClean="0">
                <a:ea typeface="ＭＳ Ｐゴシック" pitchFamily="-84" charset="-128"/>
                <a:cs typeface="ＭＳ Ｐゴシック" pitchFamily="-84" charset="-128"/>
                <a:hlinkClick r:id="rId6"/>
              </a:rPr>
              <a:t>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a:t>
            </a:r>
            <a:r>
              <a:rPr lang="en-US" altLang="ja-JP" dirty="0" smtClean="0">
                <a:hlinkClick r:id="rId5"/>
              </a:rPr>
              <a:t>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endParaRPr lang="en-US" altLang="ja-JP" dirty="0" smtClean="0"/>
          </a:p>
          <a:p>
            <a:pPr>
              <a:defRPr/>
            </a:pPr>
            <a:r>
              <a:rPr lang="en-US" altLang="ja-JP" dirty="0" smtClean="0"/>
              <a:t>CALL FOR ESSENTIAL PATENTS AND POLICIES &amp; PROCEDURES REMINDER</a:t>
            </a:r>
          </a:p>
          <a:p>
            <a:pPr>
              <a:defRPr/>
            </a:pPr>
            <a:r>
              <a:rPr lang="en-US" altLang="ja-JP" dirty="0" smtClean="0"/>
              <a:t>Modify </a:t>
            </a:r>
            <a:r>
              <a:rPr lang="en-US" altLang="ja-JP" dirty="0" smtClean="0"/>
              <a:t>and/or Approve </a:t>
            </a:r>
            <a:r>
              <a:rPr lang="en-US" altLang="ja-JP" dirty="0" smtClean="0"/>
              <a:t>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a:t>
            </a:r>
            <a:r>
              <a:rPr lang="en-US" altLang="ja-JP" dirty="0" smtClean="0"/>
              <a:t>until</a:t>
            </a:r>
            <a:r>
              <a:rPr lang="en-US" altLang="ja-JP" dirty="0" smtClean="0"/>
              <a:t> </a:t>
            </a:r>
            <a:r>
              <a:rPr lang="en-US" altLang="ja-JP" dirty="0" smtClean="0"/>
              <a:t>Tuesday AM2</a:t>
            </a: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dirty="0" smtClean="0">
                <a:ea typeface="ＭＳ Ｐゴシック" pitchFamily="-84" charset="-128"/>
                <a:cs typeface="ＭＳ Ｐゴシック" pitchFamily="-84" charset="-128"/>
              </a:rPr>
              <a:t>Agenda </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2012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pPr>
              <a:defRPr/>
            </a:pPr>
            <a:r>
              <a:rPr lang="en-US" altLang="ja-JP" dirty="0" smtClean="0"/>
              <a:t>Editor’s report / Tom </a:t>
            </a:r>
            <a:r>
              <a:rPr lang="en-US" altLang="ja-JP" dirty="0" err="1" smtClean="0"/>
              <a:t>Siep</a:t>
            </a:r>
            <a:r>
              <a:rPr lang="en-US" altLang="ja-JP" dirty="0" smtClean="0"/>
              <a:t> (CSR)</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a:t>
            </a:r>
            <a:r>
              <a:rPr lang="en-US" altLang="ja-JP" dirty="0" smtClean="0"/>
              <a:t> Wednesday AM1 </a:t>
            </a:r>
          </a:p>
          <a:p>
            <a:pPr lvl="1">
              <a:defRPr/>
            </a:pPr>
            <a:r>
              <a:rPr lang="en-US" altLang="ja-JP" dirty="0" smtClean="0"/>
              <a:t>(</a:t>
            </a:r>
            <a:r>
              <a:rPr lang="en-US" altLang="ja-JP" dirty="0" err="1" smtClean="0"/>
              <a:t>Adhoc</a:t>
            </a:r>
            <a:r>
              <a:rPr lang="en-US" altLang="ja-JP" dirty="0" smtClean="0"/>
              <a:t> meeting PM1 today )</a:t>
            </a:r>
            <a:endParaRPr lang="en-US" altLang="ja-JP" dirty="0" smtClean="0"/>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20079</TotalTime>
  <Words>3444</Words>
  <Application>Microsoft Macintosh PowerPoint</Application>
  <PresentationFormat>画面に合わせる (4:3)</PresentationFormat>
  <Paragraphs>406</Paragraphs>
  <Slides>26</Slides>
  <Notes>18</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Agenda  Tuesday, July 18th,  2012 – 10:30-12:30 </vt:lpstr>
      <vt:lpstr>Agenda  Tuesday, July 18th,  2012 – 13:30-15:30 Adhoc meeting (AP/Network Discovery) </vt:lpstr>
      <vt:lpstr>Agenda  Tuesday, July 18th,  2012 – 13:30-15:30 Adhoc meeting (Security &amp; Upper Layer setup)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409</cp:revision>
  <cp:lastPrinted>1998-02-10T13:28:06Z</cp:lastPrinted>
  <dcterms:created xsi:type="dcterms:W3CDTF">2012-07-15T23:57:40Z</dcterms:created>
  <dcterms:modified xsi:type="dcterms:W3CDTF">2012-07-16T15:16:55Z</dcterms:modified>
  <cp:category/>
</cp:coreProperties>
</file>