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376" r:id="rId2"/>
    <p:sldId id="448" r:id="rId3"/>
    <p:sldId id="516" r:id="rId4"/>
    <p:sldId id="513" r:id="rId5"/>
    <p:sldId id="462" r:id="rId6"/>
    <p:sldId id="518" r:id="rId7"/>
  </p:sldIdLst>
  <p:sldSz cx="9144000" cy="6858000" type="screen4x3"/>
  <p:notesSz cx="6797675" cy="987425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A70164"/>
    <a:srgbClr val="FF00FF"/>
    <a:srgbClr val="FFCCCC"/>
    <a:srgbClr val="FF0000"/>
    <a:srgbClr val="4D4D4D"/>
    <a:srgbClr val="00FF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3892" autoAdjust="0"/>
  </p:normalViewPr>
  <p:slideViewPr>
    <p:cSldViewPr>
      <p:cViewPr varScale="1">
        <p:scale>
          <a:sx n="70" d="100"/>
          <a:sy n="70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1308" y="1650"/>
      </p:cViewPr>
      <p:guideLst>
        <p:guide orient="horz" pos="310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1125" y="20320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038" y="203200"/>
            <a:ext cx="91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1838" y="95567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2125" y="9556750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6625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F730B56B-80D5-475E-B7FD-4EFBCF3441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79450" y="411163"/>
            <a:ext cx="543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833" tIns="45917" rIns="91833" bIns="45917" anchor="ctr"/>
          <a:lstStyle/>
          <a:p>
            <a:endParaRPr lang="ja-JP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450" y="9556750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6625" eaLnBrk="0" latinLnBrk="0" hangingPunct="0"/>
            <a:r>
              <a:rPr lang="en-US" altLang="ja-JP" sz="120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79450" y="9545638"/>
            <a:ext cx="558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833" tIns="45917" rIns="91833" bIns="45917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4069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400" y="11747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46125"/>
            <a:ext cx="4919663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89475"/>
            <a:ext cx="498792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5" tIns="46236" rIns="94065" bIns="462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3363" y="9559925"/>
            <a:ext cx="2114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6625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5pPr>
          </a:lstStyle>
          <a:p>
            <a:pPr lvl="4"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9750" y="9559925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A87E12D5-28C5-436A-8C46-F8ABEC9EE8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09613" y="9559925"/>
            <a:ext cx="719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latinLnBrk="0" hangingPunct="0"/>
            <a:r>
              <a:rPr lang="en-US" altLang="ja-JP" sz="120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9613" y="9558338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833" tIns="45917" rIns="91833" bIns="45917" anchor="ctr"/>
          <a:lstStyle/>
          <a:p>
            <a:endParaRPr lang="ja-JP" alt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35000" y="315913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833" tIns="45917" rIns="91833" bIns="45917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85196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1pPr>
    <a:lvl2pPr marL="1143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2pPr>
    <a:lvl3pPr marL="2286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3pPr>
    <a:lvl4pPr marL="3429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4pPr>
    <a:lvl5pPr marL="4572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36625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36625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36625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36625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endParaRPr lang="en-US" altLang="ja-JP" sz="1400" smtClean="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137DD4F-0D6B-4C21-92F3-CAC4C34D5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86C5CB0-4902-40EB-A124-47AB0CA4F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560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4CD07E7-15BA-4596-8F7C-05DF88EE558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70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C2CFEF-F793-4B4A-9BAC-31F3E0D537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69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89C5C03-722E-47DA-991D-7D95E78288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576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956120" y="331014"/>
            <a:ext cx="3616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 defTabSz="933450"/>
            <a:r>
              <a:rPr lang="en-US" altLang="ko-KR" sz="1800" b="1" dirty="0">
                <a:solidFill>
                  <a:schemeClr val="tx1"/>
                </a:solidFill>
                <a:latin typeface="Arial" charset="0"/>
              </a:rPr>
              <a:t>doc.: IEEE </a:t>
            </a:r>
            <a:r>
              <a:rPr lang="en-US" altLang="ja-JP" sz="1800" b="1" dirty="0" smtClean="0">
                <a:solidFill>
                  <a:schemeClr val="tx1"/>
                </a:solidFill>
                <a:latin typeface="Arial" charset="0"/>
              </a:rPr>
              <a:t>802.11-12/0871r0</a:t>
            </a:r>
            <a:endParaRPr lang="ja-JP" alt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346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latinLnBrk="0" hangingPunct="0"/>
            <a:r>
              <a:rPr lang="en-US" altLang="ja-JP" sz="1200">
                <a:solidFill>
                  <a:schemeClr val="tx1"/>
                </a:solidFill>
              </a:rPr>
              <a:t>         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CD07E7-15BA-4596-8F7C-05DF88EE55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85800" y="3206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r>
              <a:rPr lang="en-US" altLang="ja-JP" sz="1800" b="1" dirty="0" smtClean="0">
                <a:solidFill>
                  <a:schemeClr val="tx1"/>
                </a:solidFill>
              </a:rPr>
              <a:t>July</a:t>
            </a:r>
            <a:r>
              <a:rPr lang="en-GB" altLang="ko-KR" sz="1800" b="1" dirty="0" smtClean="0">
                <a:solidFill>
                  <a:schemeClr val="tx1"/>
                </a:solidFill>
              </a:rPr>
              <a:t> </a:t>
            </a:r>
            <a:r>
              <a:rPr lang="en-GB" altLang="ko-KR" sz="1800" b="1" dirty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5867400" y="6521450"/>
            <a:ext cx="266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algn="r"/>
            <a:r>
              <a:rPr lang="en-US" altLang="ja-JP" sz="1200" dirty="0" smtClean="0">
                <a:solidFill>
                  <a:schemeClr val="tx1"/>
                </a:solidFill>
              </a:rPr>
              <a:t>Shusaku Shimada</a:t>
            </a:r>
            <a:r>
              <a:rPr lang="en-US" altLang="ja-JP" sz="1200" dirty="0">
                <a:solidFill>
                  <a:schemeClr val="tx1"/>
                </a:solidFill>
              </a:rPr>
              <a:t>,</a:t>
            </a:r>
            <a:r>
              <a:rPr lang="en-GB" altLang="ko-KR" sz="1200" dirty="0"/>
              <a:t> </a:t>
            </a:r>
            <a:r>
              <a:rPr lang="en-GB" altLang="ja-JP" sz="1200" dirty="0">
                <a:solidFill>
                  <a:schemeClr val="tx1"/>
                </a:solidFill>
              </a:rPr>
              <a:t>Yokogawa </a:t>
            </a:r>
            <a:r>
              <a:rPr lang="en-GB" altLang="ja-JP" sz="1200" dirty="0" smtClean="0">
                <a:solidFill>
                  <a:schemeClr val="tx1"/>
                </a:solidFill>
              </a:rPr>
              <a:t>Corp., et al</a:t>
            </a:r>
            <a:endParaRPr lang="en-GB" altLang="ko-KR" sz="1200" dirty="0">
              <a:solidFill>
                <a:schemeClr val="tx1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685800" y="6523038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latinLnBrk="0" hangingPunct="0"/>
            <a:r>
              <a:rPr lang="en-US" altLang="ko-KR" sz="1200" dirty="0">
                <a:solidFill>
                  <a:schemeClr val="tx1"/>
                </a:solidFill>
                <a:ea typeface="Gulim" pitchFamily="34" charset="-127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5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ＭＳ Ｐゴシック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pPr eaLnBrk="1" hangingPunct="1"/>
            <a:r>
              <a:rPr lang="en-US" altLang="ja-JP" sz="2400" dirty="0" smtClean="0">
                <a:ea typeface="ＭＳ Ｐゴシック" charset="-128"/>
              </a:rPr>
              <a:t>Spectrum access and Tx control for regulatory conformance 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5E78FAB8-0C73-4893-8409-84E01E3502D2}" type="slidenum">
              <a:rPr lang="en-US" altLang="ja-JP" sz="1200" smtClean="0">
                <a:solidFill>
                  <a:schemeClr val="tx1"/>
                </a:solidFill>
              </a:rPr>
              <a:pPr/>
              <a:t>1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endParaRPr kumimoji="1" lang="en-US" altLang="ja-JP" sz="3200" b="1">
              <a:solidFill>
                <a:schemeClr val="tx2"/>
              </a:solidFill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kumimoji="1" lang="en-US" altLang="ja-JP" b="1" dirty="0">
                <a:solidFill>
                  <a:schemeClr val="tx1"/>
                </a:solidFill>
              </a:rPr>
              <a:t>Authors: 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b="1" dirty="0">
                <a:solidFill>
                  <a:schemeClr val="tx1"/>
                </a:solidFill>
              </a:rPr>
              <a:t>Date:</a:t>
            </a:r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Jul. 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en-US" altLang="ko-KR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dirty="0">
                <a:solidFill>
                  <a:schemeClr val="tx1"/>
                </a:solidFill>
              </a:rPr>
              <a:t>20</a:t>
            </a:r>
            <a:r>
              <a:rPr kumimoji="1" lang="en-US" altLang="ko-KR" dirty="0">
                <a:solidFill>
                  <a:schemeClr val="tx1"/>
                </a:solidFill>
              </a:rPr>
              <a:t>12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215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02853"/>
              </p:ext>
            </p:extLst>
          </p:nvPr>
        </p:nvGraphicFramePr>
        <p:xfrm>
          <a:off x="609600" y="2860675"/>
          <a:ext cx="8077201" cy="3159125"/>
        </p:xfrm>
        <a:graphic>
          <a:graphicData uri="http://schemas.openxmlformats.org/drawingml/2006/table">
            <a:tbl>
              <a:tblPr/>
              <a:tblGrid>
                <a:gridCol w="1295400"/>
                <a:gridCol w="1594400"/>
                <a:gridCol w="2148742"/>
                <a:gridCol w="1286059"/>
                <a:gridCol w="17526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Name</a:t>
                      </a:r>
                      <a:endParaRPr kumimoji="0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Company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Address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Phone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email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Shusaku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Shimada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Yokogawa  Co.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2-9-32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Nakacho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Musashino-shi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, Tokyo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180-8750 ,Japan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+81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42 252 5558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shusaku@ieee.org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Stefan Aust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NEC Communication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Systems, Ltd.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1753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ＭＳ 明朝"/>
                        </a:rPr>
                        <a:t>Shimonumabe</a:t>
                      </a: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, Nakahara-ku, Kawasaki, Kanagawa 211-8666, Japan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+81 44 435 1177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aust.st@ncos.nec.co.jp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Mitsuru Iwaoka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Yokogawa Electric Co.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2-9-32 Nakacho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Musashino-shi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, Tokyo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180-8750 Japan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+81 42 252 5558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Mitsuru.Iwaoka@jp.yokogawa.com</a:t>
                      </a:r>
                      <a:endParaRPr kumimoji="0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dirty="0" smtClean="0"/>
                        <a:t>Yusuke </a:t>
                      </a:r>
                      <a:r>
                        <a:rPr lang="en-US" altLang="ja-JP" sz="1200" dirty="0" err="1" smtClean="0"/>
                        <a:t>Asai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dirty="0" smtClean="0"/>
                        <a:t>NTT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921A, 1-1, Hikarinooka, Yokosuka, Kanagawa 2390847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dirty="0" smtClean="0"/>
                        <a:t>+81-46-859-3494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asai.yusuke@lab.ntt.co.jp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81C33BF3-CD38-49CB-93FF-20B3E4C49BED}" type="slidenum">
              <a:rPr lang="en-US" altLang="ja-JP" sz="1200" smtClean="0">
                <a:solidFill>
                  <a:schemeClr val="tx1"/>
                </a:solidFill>
              </a:rPr>
              <a:pPr/>
              <a:t>2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3075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Background</a:t>
            </a:r>
            <a:endParaRPr lang="en-US" altLang="ko-KR" dirty="0" smtClean="0">
              <a:ea typeface="ＭＳ Ｐゴシック" charset="-128"/>
            </a:endParaRPr>
          </a:p>
        </p:txBody>
      </p:sp>
      <p:sp>
        <p:nvSpPr>
          <p:cNvPr id="3076" name="내용 개체 틀 6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algn="just"/>
            <a:r>
              <a:rPr lang="en-US" altLang="ja-JP" dirty="0" smtClean="0">
                <a:ea typeface="ＭＳ Ｐゴシック" charset="-128"/>
              </a:rPr>
              <a:t>  Each regional regulatory body typically implements similar and normative requirements in term of sub-1GHz band, including listening duration </a:t>
            </a:r>
            <a:r>
              <a:rPr lang="en-US" altLang="ja-JP" dirty="0">
                <a:ea typeface="ＭＳ Ｐゴシック" charset="-128"/>
              </a:rPr>
              <a:t>and detection threshold </a:t>
            </a:r>
            <a:r>
              <a:rPr lang="en-US" altLang="ja-JP" dirty="0" smtClean="0">
                <a:ea typeface="ＭＳ Ｐゴシック" charset="-128"/>
              </a:rPr>
              <a:t>level of LBT (</a:t>
            </a:r>
            <a:r>
              <a:rPr lang="en-US" altLang="ja-JP" dirty="0">
                <a:ea typeface="ＭＳ Ｐゴシック" charset="-128"/>
              </a:rPr>
              <a:t>listen before talk</a:t>
            </a:r>
            <a:r>
              <a:rPr lang="en-US" altLang="ja-JP" dirty="0" smtClean="0">
                <a:ea typeface="ＭＳ Ｐゴシック" charset="-128"/>
              </a:rPr>
              <a:t>) function, </a:t>
            </a:r>
            <a:r>
              <a:rPr lang="en-US" altLang="ja-JP" dirty="0">
                <a:ea typeface="ＭＳ Ｐゴシック" charset="-128"/>
              </a:rPr>
              <a:t>Tx </a:t>
            </a:r>
            <a:r>
              <a:rPr lang="en-US" altLang="ja-JP" dirty="0" smtClean="0">
                <a:ea typeface="ＭＳ Ｐゴシック" charset="-128"/>
              </a:rPr>
              <a:t>control functions such as duty cycling, maximum Tx (on) time and Tx idle (off) period (gap).  </a:t>
            </a:r>
          </a:p>
          <a:p>
            <a:pPr algn="just"/>
            <a:endParaRPr lang="en-US" altLang="ja-JP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286" y="685800"/>
            <a:ext cx="8647114" cy="609600"/>
          </a:xfrm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A provision to add in Specification framework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 lvl="1" algn="just">
              <a:lnSpc>
                <a:spcPct val="90000"/>
              </a:lnSpc>
            </a:pPr>
            <a:endParaRPr lang="en-US" altLang="ja-JP" dirty="0" smtClean="0">
              <a:ea typeface="ＭＳ Ｐゴシック" charset="-128"/>
            </a:endParaRPr>
          </a:p>
          <a:p>
            <a:pPr lvl="1" algn="just">
              <a:lnSpc>
                <a:spcPct val="90000"/>
              </a:lnSpc>
            </a:pPr>
            <a:endParaRPr lang="en-US" altLang="ja-JP" dirty="0" smtClean="0">
              <a:ea typeface="ＭＳ Ｐゴシック" charset="-128"/>
            </a:endParaRPr>
          </a:p>
          <a:p>
            <a:pPr algn="just">
              <a:lnSpc>
                <a:spcPct val="90000"/>
              </a:lnSpc>
            </a:pPr>
            <a:r>
              <a:rPr lang="en-US" altLang="ja-JP" b="0" dirty="0" smtClean="0">
                <a:ea typeface="ＭＳ Ｐゴシック" charset="-128"/>
              </a:rPr>
              <a:t>PHY and MAC management entity of 11ah shall provide appropriate parameters (TBD) of PLME and MLME service </a:t>
            </a:r>
            <a:r>
              <a:rPr lang="en-US" altLang="ja-JP" b="0" dirty="0">
                <a:ea typeface="ＭＳ Ｐゴシック" charset="-128"/>
              </a:rPr>
              <a:t>primitives </a:t>
            </a:r>
            <a:r>
              <a:rPr lang="en-US" altLang="ja-JP" b="0" dirty="0" smtClean="0">
                <a:ea typeface="ＭＳ Ｐゴシック" charset="-128"/>
              </a:rPr>
              <a:t>to support Spectrum access and Tx Control functions in order to comply to each regulatory domain.  </a:t>
            </a:r>
          </a:p>
          <a:p>
            <a:pPr algn="just">
              <a:lnSpc>
                <a:spcPct val="90000"/>
              </a:lnSpc>
            </a:pPr>
            <a:endParaRPr lang="en-US" altLang="ja-JP" b="0" dirty="0">
              <a:ea typeface="ＭＳ Ｐゴシック" charset="-128"/>
            </a:endParaRPr>
          </a:p>
          <a:p>
            <a:pPr algn="just">
              <a:lnSpc>
                <a:spcPct val="90000"/>
              </a:lnSpc>
            </a:pPr>
            <a:r>
              <a:rPr lang="en-US" altLang="ja-JP" b="0" dirty="0" smtClean="0">
                <a:ea typeface="ＭＳ Ｐゴシック" charset="-128"/>
              </a:rPr>
              <a:t>These appropriate parameters to be added are TBD so far, but are supposed to be a part of “behavior limit set” entry in the Annex Table which correspond to new operating classes of 11ah.  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altLang="ja-JP" b="0" dirty="0" smtClean="0">
              <a:ea typeface="ＭＳ Ｐゴシック" charset="-128"/>
            </a:endParaRPr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latinLnBrk="0"/>
            <a:r>
              <a:rPr lang="en-US" altLang="ja-JP" sz="1200">
                <a:solidFill>
                  <a:schemeClr val="tx1"/>
                </a:solidFill>
              </a:rPr>
              <a:t>Slide </a:t>
            </a:r>
            <a:fld id="{F8A1E9A2-80BC-4B46-BD52-12E398EE0080}" type="slidenum">
              <a:rPr lang="en-US" altLang="ja-JP" sz="1200">
                <a:solidFill>
                  <a:schemeClr val="tx1"/>
                </a:solidFill>
              </a:rPr>
              <a:pPr algn="ctr" latinLnBrk="0"/>
              <a:t>3</a:t>
            </a:fld>
            <a:endParaRPr lang="en-US" altLang="ja-JP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CE653C1B-A488-413C-A44D-A36058E365E9}" type="slidenum">
              <a:rPr lang="en-US" altLang="ja-JP" sz="1200" smtClean="0">
                <a:solidFill>
                  <a:schemeClr val="tx1"/>
                </a:solidFill>
              </a:rPr>
              <a:pPr/>
              <a:t>4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poll</a:t>
            </a: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b="1" dirty="0">
                <a:solidFill>
                  <a:schemeClr val="tx1"/>
                </a:solidFill>
              </a:rPr>
              <a:t>Do you agree …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kumimoji="1" lang="en-US" altLang="ja-JP" b="1" dirty="0">
                <a:solidFill>
                  <a:schemeClr val="tx1"/>
                </a:solidFill>
              </a:rPr>
              <a:t>    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to include the proposed text on slide 3 into the specification framework document in order to </a:t>
            </a:r>
            <a:r>
              <a:rPr lang="en-US" altLang="ja-JP" b="1" dirty="0" smtClean="0">
                <a:solidFill>
                  <a:schemeClr val="tx1"/>
                </a:solidFill>
              </a:rPr>
              <a:t>comply </a:t>
            </a:r>
            <a:r>
              <a:rPr lang="en-US" altLang="ja-JP" b="1" dirty="0">
                <a:solidFill>
                  <a:schemeClr val="tx1"/>
                </a:solidFill>
              </a:rPr>
              <a:t>to each regulatory domain.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b="1" dirty="0" smtClean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No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1800" dirty="0">
                <a:solidFill>
                  <a:schemeClr val="tx1"/>
                </a:solidFill>
              </a:rPr>
              <a:t>Abstain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810EB4E8-4CE7-4C87-80E3-81D545C14FA9}" type="slidenum">
              <a:rPr lang="en-US" altLang="ja-JP" sz="1200" smtClean="0">
                <a:solidFill>
                  <a:schemeClr val="tx1"/>
                </a:solidFill>
              </a:rPr>
              <a:pPr/>
              <a:t>5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charset="-128"/>
              </a:rPr>
              <a:t>References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0244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524000"/>
            <a:ext cx="8001000" cy="4572000"/>
          </a:xfrm>
        </p:spPr>
        <p:txBody>
          <a:bodyPr lIns="91440" tIns="45720" rIns="91440" bIns="45720"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[1]	</a:t>
            </a:r>
            <a:r>
              <a:rPr lang="en-US" altLang="ja-JP" sz="1800" dirty="0" smtClean="0">
                <a:ea typeface="ＭＳ Ｐゴシック" charset="-128"/>
              </a:rPr>
              <a:t>Europe: ETSI </a:t>
            </a:r>
            <a:r>
              <a:rPr lang="en-US" altLang="ja-JP" sz="1800" dirty="0" smtClean="0">
                <a:ea typeface="ＭＳ Ｐゴシック" charset="-128"/>
              </a:rPr>
              <a:t>EN 300 220-1 V2.3,  2009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[2]	</a:t>
            </a:r>
            <a:r>
              <a:rPr lang="en-US" altLang="ja-JP" sz="1800" dirty="0" smtClean="0">
                <a:ea typeface="ＭＳ Ｐゴシック" charset="-128"/>
              </a:rPr>
              <a:t>Japan: Doc</a:t>
            </a:r>
            <a:r>
              <a:rPr lang="en-US" altLang="ja-JP" sz="1800" dirty="0" smtClean="0">
                <a:ea typeface="ＭＳ Ｐゴシック" charset="-128"/>
              </a:rPr>
              <a:t>.: </a:t>
            </a:r>
            <a:r>
              <a:rPr lang="en-US" altLang="ja-JP" sz="1800" dirty="0" smtClean="0">
                <a:ea typeface="ＭＳ Ｐゴシック" charset="-128"/>
              </a:rPr>
              <a:t>11-12/0534r0, </a:t>
            </a:r>
            <a:r>
              <a:rPr lang="en-US" altLang="ja-JP" sz="1800" dirty="0" smtClean="0">
                <a:ea typeface="ＭＳ Ｐゴシック" charset="-128"/>
              </a:rPr>
              <a:t>“Summary of latest Japanese 920MHz rules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>
                <a:ea typeface="ＭＳ Ｐゴシック" charset="-128"/>
              </a:rPr>
              <a:t> </a:t>
            </a:r>
            <a:r>
              <a:rPr lang="en-US" altLang="ja-JP" sz="1800" dirty="0" smtClean="0">
                <a:ea typeface="ＭＳ Ｐゴシック" charset="-128"/>
              </a:rPr>
              <a:t>     and conditions” 2012-05-15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ja-JP" sz="1800" b="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[3]	</a:t>
            </a:r>
            <a:r>
              <a:rPr lang="en-US" altLang="ja-JP" sz="1800" dirty="0" smtClean="0">
                <a:ea typeface="ＭＳ Ｐゴシック" charset="-128"/>
              </a:rPr>
              <a:t>Korea: </a:t>
            </a:r>
            <a:r>
              <a:rPr lang="en-US" altLang="ja-JP" sz="1800" dirty="0" smtClean="0">
                <a:ea typeface="ＭＳ Ｐゴシック" charset="-128"/>
              </a:rPr>
              <a:t>Doc</a:t>
            </a:r>
            <a:r>
              <a:rPr lang="en-US" altLang="ja-JP" sz="1800" dirty="0" smtClean="0">
                <a:ea typeface="ＭＳ Ｐゴシック" charset="-128"/>
              </a:rPr>
              <a:t>.: 11-11/685r0</a:t>
            </a:r>
            <a:r>
              <a:rPr lang="en-US" altLang="ja-JP" sz="1800" dirty="0" smtClean="0">
                <a:ea typeface="ＭＳ Ｐゴシック" charset="-128"/>
              </a:rPr>
              <a:t>, </a:t>
            </a:r>
            <a:r>
              <a:rPr lang="en-US" altLang="ja-JP" sz="1800" dirty="0" smtClean="0">
                <a:ea typeface="ＭＳ Ｐゴシック" charset="-128"/>
              </a:rPr>
              <a:t>11-11/1422r0, “S1G </a:t>
            </a:r>
            <a:r>
              <a:rPr lang="en-US" altLang="ja-JP" sz="1800" dirty="0">
                <a:ea typeface="ＭＳ Ｐゴシック" charset="-128"/>
              </a:rPr>
              <a:t>Spectrum </a:t>
            </a:r>
            <a:r>
              <a:rPr lang="en-US" altLang="ja-JP" sz="1800" dirty="0" smtClean="0">
                <a:ea typeface="ＭＳ Ｐゴシック" charset="-128"/>
              </a:rPr>
              <a:t>Regulations </a:t>
            </a:r>
            <a:r>
              <a:rPr lang="en-US" altLang="ja-JP" sz="1800" dirty="0">
                <a:ea typeface="ＭＳ Ｐゴシック" charset="-128"/>
              </a:rPr>
              <a:t>Outside the US”</a:t>
            </a: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[4]	Singapore : Doc.: </a:t>
            </a:r>
            <a:r>
              <a:rPr lang="en-US" altLang="ja-JP" sz="1800" dirty="0" smtClean="0">
                <a:ea typeface="ＭＳ Ｐゴシック" charset="-128"/>
              </a:rPr>
              <a:t>11-12/111r1, “</a:t>
            </a:r>
            <a:r>
              <a:rPr lang="en-US" altLang="ja-JP" sz="1800" dirty="0"/>
              <a:t>Singapore Sub 1GHz Frequency Bands and Channelization for IEEE </a:t>
            </a:r>
            <a:r>
              <a:rPr lang="en-US" altLang="ja-JP" sz="1800" dirty="0" smtClean="0"/>
              <a:t>802.11ah”</a:t>
            </a: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</a:pP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[5]	New Zealand and Australia : TBD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ja-JP" sz="28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4267200" y="3136900"/>
            <a:ext cx="100488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>
              <a:lnSpc>
                <a:spcPct val="90000"/>
              </a:lnSpc>
              <a:spcBef>
                <a:spcPct val="20000"/>
              </a:spcBef>
            </a:pPr>
            <a:r>
              <a:rPr kumimoji="1" lang="en-US" altLang="ja-JP" sz="3600" b="1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12291" name="Slide Number Placeholder 3"/>
          <p:cNvSpPr txBox="1">
            <a:spLocks noGrp="1"/>
          </p:cNvSpPr>
          <p:nvPr/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latinLnBrk="0"/>
            <a:r>
              <a:rPr lang="en-US" altLang="ja-JP" sz="1200">
                <a:solidFill>
                  <a:schemeClr val="tx1"/>
                </a:solidFill>
              </a:rPr>
              <a:t>Slide </a:t>
            </a:r>
            <a:fld id="{E3C0446B-AF83-434A-ABC8-2AAFF758E3D1}" type="slidenum">
              <a:rPr lang="en-US" altLang="ja-JP" sz="1200">
                <a:solidFill>
                  <a:schemeClr val="tx1"/>
                </a:solidFill>
              </a:rPr>
              <a:pPr algn="ctr" latinLnBrk="0"/>
              <a:t>6</a:t>
            </a:fld>
            <a:endParaRPr lang="en-US" altLang="ja-JP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37922</TotalTime>
  <Words>290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Spectrum access and Tx control for regulatory conformance </vt:lpstr>
      <vt:lpstr>Background</vt:lpstr>
      <vt:lpstr>A provision to add in Specification framework </vt:lpstr>
      <vt:lpstr>PowerPoint Presentation</vt:lpstr>
      <vt:lpstr>References</vt:lpstr>
      <vt:lpstr>PowerPoint Presentation</vt:lpstr>
    </vt:vector>
  </TitlesOfParts>
  <Company>Yokogawa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</dc:title>
  <dc:creator>Shusaku Shimada</dc:creator>
  <cp:lastModifiedBy>SchubiquisT</cp:lastModifiedBy>
  <cp:revision>1053</cp:revision>
  <cp:lastPrinted>1998-02-10T13:28:06Z</cp:lastPrinted>
  <dcterms:created xsi:type="dcterms:W3CDTF">2007-11-09T04:49:36Z</dcterms:created>
  <dcterms:modified xsi:type="dcterms:W3CDTF">2012-07-16T00:36:33Z</dcterms:modified>
</cp:coreProperties>
</file>