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14" r:id="rId10"/>
    <p:sldId id="311" r:id="rId11"/>
    <p:sldId id="354" r:id="rId12"/>
    <p:sldId id="317" r:id="rId13"/>
    <p:sldId id="336" r:id="rId14"/>
    <p:sldId id="351" r:id="rId15"/>
    <p:sldId id="352" r:id="rId16"/>
    <p:sldId id="310" r:id="rId17"/>
    <p:sldId id="355" r:id="rId18"/>
    <p:sldId id="332" r:id="rId19"/>
    <p:sldId id="335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0000"/>
    <a:srgbClr val="0000C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76" autoAdjust="0"/>
  </p:normalViewPr>
  <p:slideViewPr>
    <p:cSldViewPr>
      <p:cViewPr>
        <p:scale>
          <a:sx n="110" d="100"/>
          <a:sy n="110" d="100"/>
        </p:scale>
        <p:origin x="-816" y="-60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err="1" smtClean="0"/>
              <a:t>0870r0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rago.f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.turner@ieee.org" TargetMode="External"/><Relationship Id="rId5" Type="http://schemas.openxmlformats.org/officeDocument/2006/relationships/hyperlink" Target="mailto:l.perry@ieee.org" TargetMode="External"/><Relationship Id="rId4" Type="http://schemas.openxmlformats.org/officeDocument/2006/relationships/hyperlink" Target="mailto:t.gerdon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tom.siep@csr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minyoung.park@inte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mailto:carlos.cordeiro@intel.com" TargetMode="External"/><Relationship Id="rId10" Type="http://schemas.openxmlformats.org/officeDocument/2006/relationships/hyperlink" Target="mailto:henry@LOGOUT.COM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alex.ashley@hotmail.co.u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WG</a:t>
            </a:r>
            <a:r>
              <a:rPr lang="en-US" dirty="0" smtClean="0"/>
              <a:t> Editor’s Meeting (July ‘12)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2011-07-17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1813" y="2511425"/>
          <a:ext cx="7997825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5" imgW="8596788" imgH="2803492" progId="Word.Document.8">
                  <p:embed/>
                </p:oleObj>
              </mc:Choice>
              <mc:Fallback>
                <p:oleObj name="Document" r:id="rId5" imgW="8596788" imgH="280349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511425"/>
                        <a:ext cx="7997825" cy="2592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mtClean="0"/>
              <a:t>Editors define publication order independent of working group public timelines:</a:t>
            </a:r>
          </a:p>
          <a:p>
            <a:pPr lvl="1"/>
            <a:r>
              <a:rPr lang="en-US" smtClean="0"/>
              <a:t>Since official timeline is volatile and moves around</a:t>
            </a:r>
          </a:p>
          <a:p>
            <a:pPr lvl="1"/>
            <a:r>
              <a:rPr lang="en-US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smtClean="0"/>
              <a:t>Editors are committed to maintain a rational publication order</a:t>
            </a:r>
          </a:p>
          <a:p>
            <a:r>
              <a:rPr lang="en-US" smtClean="0"/>
              <a:t>Numbering spreadsheet 11/1149:</a:t>
            </a:r>
          </a:p>
          <a:p>
            <a:pPr lvl="1"/>
            <a:r>
              <a:rPr lang="en-US" smtClean="0"/>
              <a:t>Succeeding amendments to do their respective updates</a:t>
            </a:r>
          </a:p>
          <a:p>
            <a:pPr lvl="1"/>
            <a:r>
              <a:rPr lang="en-US" smtClean="0"/>
              <a:t>Must match the official timeline after plenaries</a:t>
            </a:r>
          </a:p>
          <a:p>
            <a:endParaRPr lang="en-US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with IEEE Publications staff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fonts issue for </a:t>
            </a:r>
            <a:r>
              <a:rPr lang="en-US" dirty="0" err="1" smtClean="0"/>
              <a:t>TGac</a:t>
            </a:r>
            <a:r>
              <a:rPr lang="en-US" dirty="0" smtClean="0"/>
              <a:t> draft publication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A8A8573-1176-460B-A1C8-1C59BECAEEF0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smtClean="0"/>
              <a:t>802.11 Working Group MDR</a:t>
            </a:r>
          </a:p>
          <a:p>
            <a:pPr lvl="1">
              <a:buFontTx/>
              <a:buNone/>
            </a:pPr>
            <a:r>
              <a:rPr lang="en-US" sz="1600" smtClean="0"/>
              <a:t>11-11/615r4 documents the process</a:t>
            </a:r>
          </a:p>
          <a:p>
            <a:pPr lvl="1">
              <a:buFontTx/>
              <a:buNone/>
            </a:pPr>
            <a:r>
              <a:rPr lang="en-US" sz="1600" smtClean="0"/>
              <a:t>MDR now in the 802.11 Operating Manual 11-09/0002r8</a:t>
            </a:r>
          </a:p>
          <a:p>
            <a:pPr lvl="1">
              <a:buFontTx/>
              <a:buNone/>
            </a:pPr>
            <a:endParaRPr lang="en-US" sz="1600" smtClean="0"/>
          </a:p>
          <a:p>
            <a:r>
              <a:rPr lang="en-US" smtClean="0"/>
              <a:t>P802.11aa D5.0 went through Working Group Mandatory Editorial Coordination before July 2011</a:t>
            </a:r>
          </a:p>
          <a:p>
            <a:r>
              <a:rPr lang="en-US" smtClean="0"/>
              <a:t>P802.11ad D4.0 went through Working Group Mandatory Editorial Coordination before July 2011</a:t>
            </a:r>
          </a:p>
          <a:p>
            <a:r>
              <a:rPr lang="en-US" smtClean="0"/>
              <a:t>P802.11ae D4.0 went through Working Group Mandatory Editorial Coordination before July 2011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>
                <a:hlinkClick r:id="rId2"/>
              </a:rPr>
              <a:t>http://www.ieee802.org/11/editor_resources.html</a:t>
            </a:r>
            <a:endParaRPr lang="en-US" u="sng" smtClean="0"/>
          </a:p>
          <a:p>
            <a:r>
              <a:rPr lang="en-US" b="0" smtClean="0"/>
              <a:t>Comments or changes?</a:t>
            </a:r>
          </a:p>
          <a:p>
            <a:r>
              <a:rPr lang="en-US" b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11-09-1034-05-0000-wg11-style-guide.doc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998909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July 2012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174441"/>
              </p:ext>
            </p:extLst>
          </p:nvPr>
        </p:nvGraphicFramePr>
        <p:xfrm>
          <a:off x="457200" y="1219200"/>
          <a:ext cx="6892754" cy="300228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81000"/>
                <a:gridCol w="381000"/>
                <a:gridCol w="304800"/>
                <a:gridCol w="389689"/>
                <a:gridCol w="364289"/>
                <a:gridCol w="643021"/>
                <a:gridCol w="537408"/>
                <a:gridCol w="582863"/>
                <a:gridCol w="1092868"/>
                <a:gridCol w="801437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Cordero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1.08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1.07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Siep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17-May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17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July 2012</a:t>
            </a:r>
            <a:endParaRPr lang="en-US" sz="1800" dirty="0"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</a:t>
            </a:r>
            <a:r>
              <a:rPr lang="en-GB" dirty="0" err="1" smtClean="0"/>
              <a:t>mbD12</a:t>
            </a:r>
            <a:r>
              <a:rPr lang="en-GB" dirty="0" smtClean="0"/>
              <a:t>, </a:t>
            </a:r>
            <a:r>
              <a:rPr lang="en-GB" dirty="0" err="1" smtClean="0"/>
              <a:t>aeD7</a:t>
            </a:r>
            <a:r>
              <a:rPr lang="en-GB" dirty="0" smtClean="0"/>
              <a:t>, </a:t>
            </a:r>
            <a:r>
              <a:rPr lang="en-GB" smtClean="0"/>
              <a:t>aaD8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2012-07-17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Discussion with IEEE Publications staff</a:t>
            </a:r>
          </a:p>
          <a:p>
            <a:r>
              <a:rPr lang="en-US" dirty="0" smtClean="0"/>
              <a:t>802.11 Mandatory Draft Coordination before SB</a:t>
            </a:r>
          </a:p>
          <a:p>
            <a:r>
              <a:rPr lang="en-US" dirty="0" smtClean="0"/>
              <a:t>Numbering Alignment process / Spreadsheet</a:t>
            </a:r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 smtClean="0"/>
              <a:t>Style Guide for 802.11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2012-07-17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802.11-2012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P802.11ad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VHT60</a:t>
            </a:r>
            <a:r>
              <a:rPr lang="en-US" sz="1400" dirty="0" smtClean="0"/>
              <a:t>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P802.11ah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S1G</a:t>
            </a:r>
            <a:r>
              <a:rPr lang="en-US" sz="1400" dirty="0" smtClean="0"/>
              <a:t>) – </a:t>
            </a:r>
            <a:r>
              <a:rPr lang="en-US" sz="1400" dirty="0" err="1" smtClean="0"/>
              <a:t>Minyoung</a:t>
            </a:r>
            <a:r>
              <a:rPr lang="en-US" sz="1400" dirty="0" smtClean="0"/>
              <a:t> Park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P802.11ai</a:t>
            </a:r>
            <a:r>
              <a:rPr lang="en-US" sz="1400" dirty="0" smtClean="0"/>
              <a:t> Amendment (</a:t>
            </a:r>
            <a:r>
              <a:rPr lang="en-US" sz="1400" dirty="0" err="1" smtClean="0"/>
              <a:t>FILS</a:t>
            </a:r>
            <a:r>
              <a:rPr lang="en-US" sz="1400" dirty="0" smtClean="0"/>
              <a:t>) – Tom </a:t>
            </a:r>
            <a:r>
              <a:rPr lang="en-US" sz="1400" dirty="0" err="1" smtClean="0"/>
              <a:t>Siep</a:t>
            </a: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802.11 Editors not present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Clint Chaplin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IEEE Staff present and always welcome!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Francisco </a:t>
            </a:r>
            <a:r>
              <a:rPr lang="en-US" sz="1000" dirty="0" err="1" smtClean="0"/>
              <a:t>Drago</a:t>
            </a:r>
            <a:r>
              <a:rPr lang="en-US" sz="1000" dirty="0" smtClean="0"/>
              <a:t> – staff editor, </a:t>
            </a:r>
            <a:r>
              <a:rPr lang="en-US" sz="1000" dirty="0" smtClean="0">
                <a:hlinkClick r:id="rId3"/>
              </a:rPr>
              <a:t>drago.f@ieee.org</a:t>
            </a:r>
            <a:r>
              <a:rPr lang="en-US" sz="1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Tricia </a:t>
            </a:r>
            <a:r>
              <a:rPr lang="en-US" sz="1000" dirty="0" err="1" smtClean="0"/>
              <a:t>Gerdon</a:t>
            </a:r>
            <a:r>
              <a:rPr lang="en-US" sz="1000" dirty="0" smtClean="0"/>
              <a:t> – our staff liaison, </a:t>
            </a:r>
            <a:r>
              <a:rPr lang="en-US" sz="1000" dirty="0" smtClean="0">
                <a:hlinkClick r:id="rId4"/>
              </a:rPr>
              <a:t>p.gerdon@ieee.org</a:t>
            </a:r>
            <a:r>
              <a:rPr lang="en-US" sz="1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Lisa Perry – Staff liaison </a:t>
            </a:r>
            <a:r>
              <a:rPr lang="en-US" sz="1000" dirty="0" smtClean="0">
                <a:hlinkClick r:id="rId5"/>
              </a:rPr>
              <a:t>l.perry@ieee.org</a:t>
            </a:r>
            <a:r>
              <a:rPr lang="en-US" sz="1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000" dirty="0" smtClean="0"/>
              <a:t>Michelle Turner – staff editor for 802, </a:t>
            </a:r>
            <a:r>
              <a:rPr lang="en-US" sz="1000" dirty="0" smtClean="0">
                <a:hlinkClick r:id="rId6"/>
              </a:rPr>
              <a:t>m.turner@ieee.org</a:t>
            </a:r>
            <a:endParaRPr lang="en-US" sz="1000" dirty="0" smtClean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TGmb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err="1" smtClean="0"/>
              <a:t>TGad</a:t>
            </a:r>
            <a:r>
              <a:rPr lang="en-US" sz="1600" dirty="0" smtClean="0"/>
              <a:t> – Carlos </a:t>
            </a:r>
            <a:r>
              <a:rPr lang="en-US" sz="1600" dirty="0" err="1" smtClean="0"/>
              <a:t>Cordeiro</a:t>
            </a:r>
            <a:r>
              <a:rPr lang="en-US" sz="1600" dirty="0" smtClean="0"/>
              <a:t>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5"/>
              </a:rPr>
              <a:t>carlos.cordeiro@intel.com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b="0" dirty="0" smtClean="0">
                <a:hlinkClick r:id="rId6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7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Tom </a:t>
            </a:r>
            <a:r>
              <a:rPr lang="en-US" sz="1600" dirty="0" err="1" smtClean="0"/>
              <a:t>Siep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8"/>
              </a:rPr>
              <a:t>tom.siep@csr.com</a:t>
            </a:r>
            <a:r>
              <a:rPr lang="en-US" sz="1600" b="0" dirty="0" smtClean="0"/>
              <a:t>  </a:t>
            </a: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>
                <a:hlinkClick r:id="rId9"/>
              </a:rPr>
              <a:t>alex.ashley@hotmail.co.uk</a:t>
            </a:r>
            <a:r>
              <a:rPr lang="en-US" sz="1600" dirty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0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REVmb</a:t>
            </a:r>
            <a:r>
              <a:rPr lang="en-GB" sz="2000" dirty="0" smtClean="0"/>
              <a:t> – Published, celebration in July </a:t>
            </a:r>
          </a:p>
          <a:p>
            <a:r>
              <a:rPr lang="en-GB" sz="2000" dirty="0" err="1" smtClean="0"/>
              <a:t>11aa</a:t>
            </a:r>
            <a:r>
              <a:rPr lang="en-GB" sz="2000" dirty="0" smtClean="0"/>
              <a:t> –  Published, celebration in July</a:t>
            </a:r>
          </a:p>
          <a:p>
            <a:r>
              <a:rPr lang="en-GB" sz="2000" dirty="0" err="1" smtClean="0"/>
              <a:t>11ac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11ad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11ae</a:t>
            </a:r>
            <a:r>
              <a:rPr lang="en-GB" sz="2000" dirty="0" smtClean="0"/>
              <a:t> –  Published, celebration in July</a:t>
            </a:r>
          </a:p>
          <a:p>
            <a:r>
              <a:rPr lang="en-GB" sz="2000" dirty="0" err="1" smtClean="0"/>
              <a:t>11af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11ah</a:t>
            </a:r>
            <a:r>
              <a:rPr lang="en-GB" sz="2000" dirty="0" smtClean="0"/>
              <a:t> –</a:t>
            </a:r>
          </a:p>
          <a:p>
            <a:r>
              <a:rPr lang="en-GB" sz="2000" dirty="0" err="1" smtClean="0"/>
              <a:t>11ai</a:t>
            </a:r>
            <a:r>
              <a:rPr lang="en-GB" sz="2000" dirty="0" smtClean="0"/>
              <a:t> –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11-11/</a:t>
            </a:r>
            <a:r>
              <a:rPr lang="en-US" dirty="0" err="1" smtClean="0"/>
              <a:t>1149r19</a:t>
            </a:r>
            <a:r>
              <a:rPr lang="en-US" dirty="0" smtClean="0"/>
              <a:t> (2012 May 17)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</a:t>
            </a:r>
            <a:r>
              <a:rPr lang="en-US" dirty="0" err="1" smtClean="0"/>
              <a:t>11ad</a:t>
            </a:r>
            <a:r>
              <a:rPr lang="en-US" dirty="0" smtClean="0"/>
              <a:t> goes first, then </a:t>
            </a:r>
            <a:r>
              <a:rPr lang="en-US" dirty="0" err="1" smtClean="0"/>
              <a:t>11ac</a:t>
            </a:r>
            <a:r>
              <a:rPr lang="en-US" dirty="0" smtClean="0"/>
              <a:t>, </a:t>
            </a:r>
            <a:r>
              <a:rPr lang="en-US" dirty="0" err="1" smtClean="0"/>
              <a:t>11af</a:t>
            </a:r>
            <a:r>
              <a:rPr lang="en-US" dirty="0" smtClean="0"/>
              <a:t>, </a:t>
            </a:r>
            <a:r>
              <a:rPr lang="en-US" dirty="0" err="1" smtClean="0"/>
              <a:t>11ah</a:t>
            </a:r>
            <a:r>
              <a:rPr lang="en-US" dirty="0" smtClean="0"/>
              <a:t>, </a:t>
            </a:r>
            <a:r>
              <a:rPr lang="en-US" dirty="0" err="1" smtClean="0"/>
              <a:t>11ai</a:t>
            </a:r>
            <a:r>
              <a:rPr lang="en-US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WG</a:t>
            </a:r>
            <a:r>
              <a:rPr lang="en-US" dirty="0" smtClean="0"/>
              <a:t>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12013</TotalTime>
  <Words>1205</Words>
  <Application>Microsoft Office PowerPoint</Application>
  <PresentationFormat>On-screen Show (4:3)</PresentationFormat>
  <Paragraphs>314</Paragraphs>
  <Slides>19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802.11 WG Editor’s Meeting (July ‘12)</vt:lpstr>
      <vt:lpstr>Abstract</vt:lpstr>
      <vt:lpstr>Agenda for 2012-07-17</vt:lpstr>
      <vt:lpstr>Roll Call – 2012-07-17</vt:lpstr>
      <vt:lpstr>Volunteer Editor Contacts</vt:lpstr>
      <vt:lpstr>Round table status report</vt:lpstr>
      <vt:lpstr>Reflector Updates</vt:lpstr>
      <vt:lpstr>IEEE Publication Status</vt:lpstr>
      <vt:lpstr>Numbering Alignment Process</vt:lpstr>
      <vt:lpstr>Amendment &amp; other ordering notes</vt:lpstr>
      <vt:lpstr>Discussion with IEEE Publications staff</vt:lpstr>
      <vt:lpstr>MDR Status</vt:lpstr>
      <vt:lpstr>Editors page</vt:lpstr>
      <vt:lpstr>802.11 Style Guide</vt:lpstr>
      <vt:lpstr>Editor Amendment Ordering</vt:lpstr>
      <vt:lpstr>Email Your Draft Status Updates</vt:lpstr>
      <vt:lpstr>Draft Development Snapshot</vt:lpstr>
      <vt:lpstr>MIB style, Visio and Frame practices </vt:lpstr>
      <vt:lpstr>Two Technical Editors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Editor's Meeting</dc:title>
  <dc:creator>Peter Ecclesine</dc:creator>
  <cp:lastModifiedBy>pecclesi</cp:lastModifiedBy>
  <cp:revision>557</cp:revision>
  <cp:lastPrinted>1998-02-10T13:28:06Z</cp:lastPrinted>
  <dcterms:created xsi:type="dcterms:W3CDTF">1998-02-10T13:07:52Z</dcterms:created>
  <dcterms:modified xsi:type="dcterms:W3CDTF">2012-07-15T03:10:11Z</dcterms:modified>
</cp:coreProperties>
</file>