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300" r:id="rId3"/>
    <p:sldId id="301" r:id="rId4"/>
    <p:sldId id="270" r:id="rId5"/>
    <p:sldId id="302" r:id="rId6"/>
    <p:sldId id="303" r:id="rId7"/>
    <p:sldId id="304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87" autoAdjust="0"/>
    <p:restoredTop sz="94671" autoAdjust="0"/>
  </p:normalViewPr>
  <p:slideViewPr>
    <p:cSldViewPr>
      <p:cViewPr>
        <p:scale>
          <a:sx n="100" d="100"/>
          <a:sy n="100" d="100"/>
        </p:scale>
        <p:origin x="-146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92" y="-90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802.11-10/0xxxr0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OakTree Wireless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27351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97879" y="6475413"/>
            <a:ext cx="194604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802.11-12/0851r3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2012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Sameer Vermani, Qualcomm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762000"/>
          </a:xfrm>
          <a:noFill/>
        </p:spPr>
        <p:txBody>
          <a:bodyPr/>
          <a:lstStyle/>
          <a:p>
            <a:pPr eaLnBrk="1" hangingPunct="1"/>
            <a:r>
              <a:rPr lang="en-US" sz="2800" dirty="0" smtClean="0"/>
              <a:t>Tail Bits in 1MHz SIG Field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1800" dirty="0" smtClean="0"/>
              <a:t>Date</a:t>
            </a:r>
            <a:r>
              <a:rPr lang="en-US" sz="1800" smtClean="0"/>
              <a:t>:</a:t>
            </a:r>
            <a:r>
              <a:rPr lang="en-US" sz="1800" b="0" smtClean="0"/>
              <a:t> 2012-07-16</a:t>
            </a:r>
            <a:endParaRPr lang="en-US" sz="1800" b="0" dirty="0" smtClean="0"/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81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32509713"/>
              </p:ext>
            </p:extLst>
          </p:nvPr>
        </p:nvGraphicFramePr>
        <p:xfrm>
          <a:off x="1066800" y="2514600"/>
          <a:ext cx="7096125" cy="4038600"/>
        </p:xfrm>
        <a:graphic>
          <a:graphicData uri="http://schemas.openxmlformats.org/presentationml/2006/ole">
            <p:oleObj spid="_x0000_s1194" name="Document" r:id="rId4" imgW="9096480" imgH="518020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58931155"/>
              </p:ext>
            </p:extLst>
          </p:nvPr>
        </p:nvGraphicFramePr>
        <p:xfrm>
          <a:off x="1000125" y="1143000"/>
          <a:ext cx="7048500" cy="5000625"/>
        </p:xfrm>
        <a:graphic>
          <a:graphicData uri="http://schemas.openxmlformats.org/presentationml/2006/ole">
            <p:oleObj spid="_x0000_s5129" name="Document" r:id="rId3" imgW="9267603" imgH="6574911" progId="Word.Documen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22722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968375" y="1371600"/>
          <a:ext cx="6615113" cy="4746625"/>
        </p:xfrm>
        <a:graphic>
          <a:graphicData uri="http://schemas.openxmlformats.org/presentationml/2006/ole">
            <p:oleObj spid="_x0000_s4105" name="Document" r:id="rId3" imgW="9362871" imgH="6574911" progId="Word.Documen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421700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750" y="657225"/>
            <a:ext cx="7772400" cy="609600"/>
          </a:xfrm>
        </p:spPr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5105400"/>
          </a:xfrm>
        </p:spPr>
        <p:txBody>
          <a:bodyPr/>
          <a:lstStyle/>
          <a:p>
            <a:r>
              <a:rPr lang="en-US" sz="1600" dirty="0" smtClean="0"/>
              <a:t>The current spec-frame work document has the following SIG field allocation with Tail bits left TBD as the group wanted to explore tail-biting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In this proposal we propose to use 6 tail bits in the 1MHz SIG just like the 2MHz SIG field</a:t>
            </a:r>
          </a:p>
          <a:p>
            <a:pPr lvl="1"/>
            <a:r>
              <a:rPr lang="en-US" sz="1200" dirty="0" smtClean="0"/>
              <a:t>Same as 11n and 11ac SIG fields</a:t>
            </a:r>
          </a:p>
          <a:p>
            <a:pPr lvl="1"/>
            <a:endParaRPr lang="en-US" sz="12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/>
        </p:nvGraphicFramePr>
        <p:xfrm>
          <a:off x="762000" y="1781175"/>
          <a:ext cx="7619999" cy="3804450"/>
        </p:xfrm>
        <a:graphic>
          <a:graphicData uri="http://schemas.openxmlformats.org/drawingml/2006/table">
            <a:tbl>
              <a:tblPr/>
              <a:tblGrid>
                <a:gridCol w="1698023"/>
                <a:gridCol w="1129623"/>
                <a:gridCol w="4792353"/>
              </a:tblGrid>
              <a:tr h="2371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</a:rPr>
                        <a:t>Field of SIG</a:t>
                      </a:r>
                      <a:endParaRPr lang="en-US" sz="900" dirty="0">
                        <a:latin typeface="Calibri"/>
                        <a:ea typeface="Calibri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</a:rPr>
                        <a:t>Bits </a:t>
                      </a:r>
                      <a:endParaRPr lang="en-US" sz="900" dirty="0">
                        <a:latin typeface="Calibri"/>
                        <a:ea typeface="Calibri"/>
                      </a:endParaRPr>
                    </a:p>
                  </a:txBody>
                  <a:tcPr marL="80294" marR="80294" marT="40147" marB="40147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</a:rPr>
                        <a:t>Comments </a:t>
                      </a:r>
                      <a:endParaRPr lang="en-US" sz="900" dirty="0">
                        <a:latin typeface="Calibri"/>
                        <a:ea typeface="Calibri"/>
                      </a:endParaRPr>
                    </a:p>
                  </a:txBody>
                  <a:tcPr marL="80294" marR="80294" marT="40147" marB="40147">
                    <a:lnL>
                      <a:noFill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CC"/>
                    </a:solidFill>
                  </a:tcPr>
                </a:tc>
              </a:tr>
              <a:tr h="258994"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N</a:t>
                      </a:r>
                      <a:r>
                        <a:rPr lang="en-US" sz="1100" kern="1200" baseline="-2500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sts</a:t>
                      </a:r>
                      <a:endParaRPr lang="en-US" sz="1100" kern="1200" baseline="-250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2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Number of space-time-streams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5899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SGI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1 </a:t>
                      </a: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Short Guard Interval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589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+mn-cs"/>
                        </a:rPr>
                        <a:t>Coding 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+mn-cs"/>
                        </a:rPr>
                        <a:t>2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1</a:t>
                      </a:r>
                      <a:r>
                        <a:rPr lang="en-US" sz="11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st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 bit is coding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 type (LDPC/BCC), 2</a:t>
                      </a:r>
                      <a:r>
                        <a:rPr lang="en-US" sz="11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nd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 bit is for LDPC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N</a:t>
                      </a:r>
                      <a:r>
                        <a:rPr lang="en-US" sz="1100" kern="1200" baseline="-25000" dirty="0" err="1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sym</a:t>
                      </a:r>
                      <a:r>
                        <a:rPr lang="en-US" sz="11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ambiguity 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589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STBC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1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Same as in 11ac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397988"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MCS</a:t>
                      </a:r>
                      <a:endParaRPr lang="en-US" sz="900" dirty="0">
                        <a:latin typeface="Calibri"/>
                        <a:ea typeface="Calibri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4 </a:t>
                      </a:r>
                      <a:endParaRPr lang="en-US" sz="900" dirty="0">
                        <a:latin typeface="Calibri"/>
                        <a:ea typeface="Calibri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The MCS 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 for SU case</a:t>
                      </a:r>
                      <a:endParaRPr lang="en-US" sz="900" dirty="0">
                        <a:latin typeface="Calibri"/>
                        <a:ea typeface="Calibri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397988"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Aggregation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 bit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1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Signals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 use of AMPDU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397988"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Length 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9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Length field (in symbols when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 aggregation is ON, is in bytes when aggregation is OFF, Mandate AMPDU for packet sizes &gt; 511 bytes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371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ACK Indication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2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+mn-cs"/>
                        </a:rPr>
                        <a:t>00: </a:t>
                      </a:r>
                      <a:r>
                        <a:rPr lang="en-US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+mn-cs"/>
                        </a:rPr>
                        <a:t>Ack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+mn-cs"/>
                        </a:rPr>
                        <a:t>; 01: BA; 10: No </a:t>
                      </a:r>
                      <a:r>
                        <a:rPr lang="en-US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+mn-cs"/>
                        </a:rPr>
                        <a:t>Ack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+mn-cs"/>
                        </a:rPr>
                        <a:t>; 11: reserved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371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Reserved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 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4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+mn-cs"/>
                        </a:rPr>
                        <a:t>Some possible uses are MAC bits  or any other new features etc. Details TBD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371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CRC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4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+mn-cs"/>
                        </a:rPr>
                        <a:t>4 bits of  CRC should be enough</a:t>
                      </a: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58994"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+mn-cs"/>
                        </a:rPr>
                        <a:t>Tail </a:t>
                      </a: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+mn-cs"/>
                        </a:rPr>
                        <a:t>6 </a:t>
                      </a:r>
                      <a:r>
                        <a:rPr lang="en-US" sz="1100" kern="120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+mn-cs"/>
                        </a:rPr>
                        <a:t>(TBD)</a:t>
                      </a:r>
                      <a:endParaRPr lang="en-US" sz="1100" kern="1200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+mn-cs"/>
                        </a:rPr>
                        <a:t>Tail-biting can be explored</a:t>
                      </a:r>
                      <a:endParaRPr lang="en-US" sz="1100" kern="1200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58994"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Total </a:t>
                      </a: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36</a:t>
                      </a:r>
                      <a:endParaRPr lang="en-US" sz="1100" b="1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5320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 for having tail bits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not make sense to have tail-biting just for the purposes of 1MHz SIG</a:t>
            </a:r>
          </a:p>
          <a:p>
            <a:pPr lvl="1"/>
            <a:r>
              <a:rPr lang="en-US" dirty="0" smtClean="0"/>
              <a:t>2MHz data, SIG and 1MHz data do not have tail-biting</a:t>
            </a:r>
          </a:p>
          <a:p>
            <a:pPr lvl="1"/>
            <a:r>
              <a:rPr lang="en-US" dirty="0" smtClean="0"/>
              <a:t>The special processing does not seem worth it for just 1 symbol saving in the preamble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Straw-poll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609600"/>
          </a:xfrm>
        </p:spPr>
        <p:txBody>
          <a:bodyPr/>
          <a:lstStyle/>
          <a:p>
            <a:r>
              <a:rPr lang="en-US" sz="1600" dirty="0" smtClean="0"/>
              <a:t>Do you agree to have 6 tail bits in the 1MHz SIG field and make the following change to the spec framework document (delete the strike-through text below)?</a:t>
            </a:r>
          </a:p>
          <a:p>
            <a:endParaRPr lang="en-US" sz="1600" dirty="0" smtClean="0"/>
          </a:p>
          <a:p>
            <a:pPr lvl="1"/>
            <a:endParaRPr lang="en-US" sz="1400" dirty="0" smtClean="0"/>
          </a:p>
          <a:p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/>
        </p:nvGraphicFramePr>
        <p:xfrm>
          <a:off x="990600" y="2438400"/>
          <a:ext cx="7619999" cy="3804450"/>
        </p:xfrm>
        <a:graphic>
          <a:graphicData uri="http://schemas.openxmlformats.org/drawingml/2006/table">
            <a:tbl>
              <a:tblPr/>
              <a:tblGrid>
                <a:gridCol w="1698023"/>
                <a:gridCol w="1129623"/>
                <a:gridCol w="4792353"/>
              </a:tblGrid>
              <a:tr h="2371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</a:rPr>
                        <a:t>Field of SIG</a:t>
                      </a:r>
                      <a:endParaRPr lang="en-US" sz="900" dirty="0">
                        <a:latin typeface="Calibri"/>
                        <a:ea typeface="Calibri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</a:rPr>
                        <a:t>Bits </a:t>
                      </a:r>
                      <a:endParaRPr lang="en-US" sz="900" dirty="0">
                        <a:latin typeface="Calibri"/>
                        <a:ea typeface="Calibri"/>
                      </a:endParaRPr>
                    </a:p>
                  </a:txBody>
                  <a:tcPr marL="80294" marR="80294" marT="40147" marB="40147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</a:rPr>
                        <a:t>Comments </a:t>
                      </a:r>
                      <a:endParaRPr lang="en-US" sz="900" dirty="0">
                        <a:latin typeface="Calibri"/>
                        <a:ea typeface="Calibri"/>
                      </a:endParaRPr>
                    </a:p>
                  </a:txBody>
                  <a:tcPr marL="80294" marR="80294" marT="40147" marB="40147">
                    <a:lnL>
                      <a:noFill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CC"/>
                    </a:solidFill>
                  </a:tcPr>
                </a:tc>
              </a:tr>
              <a:tr h="258994"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N</a:t>
                      </a:r>
                      <a:r>
                        <a:rPr lang="en-US" sz="1100" kern="1200" baseline="-2500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sts</a:t>
                      </a:r>
                      <a:endParaRPr lang="en-US" sz="1100" kern="1200" baseline="-250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2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Number of space-time-streams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5899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SGI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1 </a:t>
                      </a: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Short Guard Interval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589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+mn-cs"/>
                        </a:rPr>
                        <a:t>Coding 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+mn-cs"/>
                        </a:rPr>
                        <a:t>2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1</a:t>
                      </a:r>
                      <a:r>
                        <a:rPr lang="en-US" sz="11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st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 bit is coding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 type (LDPC/BCC), 2</a:t>
                      </a:r>
                      <a:r>
                        <a:rPr lang="en-US" sz="11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nd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 bit is for LDPC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N</a:t>
                      </a:r>
                      <a:r>
                        <a:rPr lang="en-US" sz="1100" kern="1200" baseline="-25000" dirty="0" err="1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sym</a:t>
                      </a:r>
                      <a:r>
                        <a:rPr lang="en-US" sz="11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ambiguity 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589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STBC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1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Same as in 11ac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397988"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MCS</a:t>
                      </a:r>
                      <a:endParaRPr lang="en-US" sz="900" dirty="0">
                        <a:latin typeface="Calibri"/>
                        <a:ea typeface="Calibri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4 </a:t>
                      </a:r>
                      <a:endParaRPr lang="en-US" sz="900" dirty="0">
                        <a:latin typeface="Calibri"/>
                        <a:ea typeface="Calibri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The MCS 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 for SU case</a:t>
                      </a:r>
                      <a:endParaRPr lang="en-US" sz="900" dirty="0">
                        <a:latin typeface="Calibri"/>
                        <a:ea typeface="Calibri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397988"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Aggregation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 bit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1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Signals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 use of AMPDU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397988"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Length 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9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Length field (in symbols when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 aggregation is ON, is in bytes when aggregation is OFF, Mandate AMPDU for packet sizes &gt; 511 bytes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371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ACK Indication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2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+mn-cs"/>
                        </a:rPr>
                        <a:t>00: </a:t>
                      </a:r>
                      <a:r>
                        <a:rPr lang="en-US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+mn-cs"/>
                        </a:rPr>
                        <a:t>Ack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+mn-cs"/>
                        </a:rPr>
                        <a:t>; 01: BA; 10: No </a:t>
                      </a:r>
                      <a:r>
                        <a:rPr lang="en-US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+mn-cs"/>
                        </a:rPr>
                        <a:t>Ack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+mn-cs"/>
                        </a:rPr>
                        <a:t>; 11: reserved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371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Reserved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 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4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+mn-cs"/>
                        </a:rPr>
                        <a:t>Some possible uses are MAC bits  or any other new features etc. Details TBD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371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CRC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4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+mn-cs"/>
                        </a:rPr>
                        <a:t>4 bits of  CRC should be enough</a:t>
                      </a: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58994"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+mn-cs"/>
                        </a:rPr>
                        <a:t>Tail </a:t>
                      </a: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+mn-cs"/>
                        </a:rPr>
                        <a:t>6 </a:t>
                      </a:r>
                      <a:r>
                        <a:rPr lang="en-US" sz="1100" strike="sngStrike" kern="120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+mn-cs"/>
                        </a:rPr>
                        <a:t>(TBD)</a:t>
                      </a:r>
                      <a:endParaRPr lang="en-US" sz="1100" strike="sngStrike" kern="1200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trike="sngStrike" kern="120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+mn-cs"/>
                        </a:rPr>
                        <a:t>Tail-biting can be explored</a:t>
                      </a:r>
                      <a:endParaRPr lang="en-US" sz="1100" strike="sngStrike" kern="1200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58994"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Total </a:t>
                      </a: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36</a:t>
                      </a:r>
                      <a:endParaRPr lang="en-US" sz="1100" b="1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609600"/>
          </a:xfrm>
        </p:spPr>
        <p:txBody>
          <a:bodyPr/>
          <a:lstStyle/>
          <a:p>
            <a:r>
              <a:rPr lang="en-US" sz="1600" dirty="0" smtClean="0"/>
              <a:t>Move to have 6 tail bits in the 1MHz SIG field and make the following change to the spec framework document (delete the strike-through text below)?</a:t>
            </a:r>
          </a:p>
          <a:p>
            <a:endParaRPr lang="en-US" sz="1600" dirty="0" smtClean="0"/>
          </a:p>
          <a:p>
            <a:pPr lvl="1"/>
            <a:endParaRPr lang="en-US" sz="1400" dirty="0" smtClean="0"/>
          </a:p>
          <a:p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/>
        </p:nvGraphicFramePr>
        <p:xfrm>
          <a:off x="990600" y="2324100"/>
          <a:ext cx="7619999" cy="3804450"/>
        </p:xfrm>
        <a:graphic>
          <a:graphicData uri="http://schemas.openxmlformats.org/drawingml/2006/table">
            <a:tbl>
              <a:tblPr/>
              <a:tblGrid>
                <a:gridCol w="1698023"/>
                <a:gridCol w="1129623"/>
                <a:gridCol w="4792353"/>
              </a:tblGrid>
              <a:tr h="2371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</a:rPr>
                        <a:t>Field of SIG</a:t>
                      </a:r>
                      <a:endParaRPr lang="en-US" sz="900" dirty="0">
                        <a:latin typeface="Calibri"/>
                        <a:ea typeface="Calibri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</a:rPr>
                        <a:t>Bits </a:t>
                      </a:r>
                      <a:endParaRPr lang="en-US" sz="900" dirty="0">
                        <a:latin typeface="Calibri"/>
                        <a:ea typeface="Calibri"/>
                      </a:endParaRPr>
                    </a:p>
                  </a:txBody>
                  <a:tcPr marL="80294" marR="80294" marT="40147" marB="40147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</a:rPr>
                        <a:t>Comments </a:t>
                      </a:r>
                      <a:endParaRPr lang="en-US" sz="900" dirty="0">
                        <a:latin typeface="Calibri"/>
                        <a:ea typeface="Calibri"/>
                      </a:endParaRPr>
                    </a:p>
                  </a:txBody>
                  <a:tcPr marL="80294" marR="80294" marT="40147" marB="40147">
                    <a:lnL>
                      <a:noFill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CC"/>
                    </a:solidFill>
                  </a:tcPr>
                </a:tc>
              </a:tr>
              <a:tr h="258994"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N</a:t>
                      </a:r>
                      <a:r>
                        <a:rPr lang="en-US" sz="1100" kern="1200" baseline="-2500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sts</a:t>
                      </a:r>
                      <a:endParaRPr lang="en-US" sz="1100" kern="1200" baseline="-250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2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Number of space-time-streams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5899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SGI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1 </a:t>
                      </a: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Short Guard Interval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589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+mn-cs"/>
                        </a:rPr>
                        <a:t>Coding 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+mn-cs"/>
                        </a:rPr>
                        <a:t>2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1</a:t>
                      </a:r>
                      <a:r>
                        <a:rPr lang="en-US" sz="11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st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 bit is coding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 type (LDPC/BCC), 2</a:t>
                      </a:r>
                      <a:r>
                        <a:rPr lang="en-US" sz="11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nd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 bit is for LDPC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N</a:t>
                      </a:r>
                      <a:r>
                        <a:rPr lang="en-US" sz="1100" kern="1200" baseline="-25000" dirty="0" err="1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sym</a:t>
                      </a:r>
                      <a:r>
                        <a:rPr lang="en-US" sz="11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ambiguity 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589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STBC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1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Same as in 11ac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397988"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MCS</a:t>
                      </a:r>
                      <a:endParaRPr lang="en-US" sz="900" dirty="0">
                        <a:latin typeface="Calibri"/>
                        <a:ea typeface="Calibri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4 </a:t>
                      </a:r>
                      <a:endParaRPr lang="en-US" sz="900" dirty="0">
                        <a:latin typeface="Calibri"/>
                        <a:ea typeface="Calibri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The MCS 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 for SU case</a:t>
                      </a:r>
                      <a:endParaRPr lang="en-US" sz="900" dirty="0">
                        <a:latin typeface="Calibri"/>
                        <a:ea typeface="Calibri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397988"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Aggregation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 bit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1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Signals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 use of AMPDU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397988"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Length 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9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Length field (in symbols when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 aggregation is ON, is in bytes when aggregation is OFF, Mandate AMPDU for packet sizes &gt; 511 bytes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371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ACK Indication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2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+mn-cs"/>
                        </a:rPr>
                        <a:t>00: </a:t>
                      </a:r>
                      <a:r>
                        <a:rPr lang="en-US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+mn-cs"/>
                        </a:rPr>
                        <a:t>Ack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+mn-cs"/>
                        </a:rPr>
                        <a:t>; 01: BA; 10: No </a:t>
                      </a:r>
                      <a:r>
                        <a:rPr lang="en-US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+mn-cs"/>
                        </a:rPr>
                        <a:t>Ack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+mn-cs"/>
                        </a:rPr>
                        <a:t>; 11: reserved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371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Reserved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 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4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+mn-cs"/>
                        </a:rPr>
                        <a:t>Some possible uses are MAC bits  or any other new features etc. Details TBD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371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CRC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4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+mn-cs"/>
                        </a:rPr>
                        <a:t>4 bits of  CRC should be enough</a:t>
                      </a: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58994"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+mn-cs"/>
                        </a:rPr>
                        <a:t>Tail </a:t>
                      </a: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+mn-cs"/>
                        </a:rPr>
                        <a:t>6 </a:t>
                      </a:r>
                      <a:r>
                        <a:rPr lang="en-US" sz="1100" strike="sngStrike" kern="120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+mn-cs"/>
                        </a:rPr>
                        <a:t>(TBD)</a:t>
                      </a:r>
                      <a:endParaRPr lang="en-US" sz="1100" strike="sngStrike" kern="1200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trike="sngStrike" kern="120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+mn-cs"/>
                        </a:rPr>
                        <a:t>Tail-biting can be explored</a:t>
                      </a:r>
                      <a:endParaRPr lang="en-US" sz="1100" strike="sngStrike" kern="1200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58994"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Total </a:t>
                      </a: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36</a:t>
                      </a:r>
                      <a:endParaRPr lang="en-US" sz="1100" b="1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4308</TotalTime>
  <Words>647</Words>
  <Application>Microsoft Office PowerPoint</Application>
  <PresentationFormat>On-screen Show (4:3)</PresentationFormat>
  <Paragraphs>185</Paragraphs>
  <Slides>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802-11-PathProtection</vt:lpstr>
      <vt:lpstr>Document</vt:lpstr>
      <vt:lpstr>Tail Bits in 1MHz SIG Field</vt:lpstr>
      <vt:lpstr>Slide 2</vt:lpstr>
      <vt:lpstr>Slide 3</vt:lpstr>
      <vt:lpstr>Proposal</vt:lpstr>
      <vt:lpstr>Reason for having tail bits</vt:lpstr>
      <vt:lpstr>Straw-poll 1</vt:lpstr>
      <vt:lpstr>Motion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802.11ah January 2012 Agenda</dc:title>
  <dc:creator>David Halasz</dc:creator>
  <cp:lastModifiedBy>Vermani, Sameer</cp:lastModifiedBy>
  <cp:revision>443</cp:revision>
  <cp:lastPrinted>1998-02-10T13:28:06Z</cp:lastPrinted>
  <dcterms:created xsi:type="dcterms:W3CDTF">2009-11-09T00:32:22Z</dcterms:created>
  <dcterms:modified xsi:type="dcterms:W3CDTF">2012-07-19T01:24:40Z</dcterms:modified>
</cp:coreProperties>
</file>