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1" r:id="rId3"/>
    <p:sldId id="299" r:id="rId4"/>
    <p:sldId id="287" r:id="rId5"/>
    <p:sldId id="305" r:id="rId6"/>
    <p:sldId id="304" r:id="rId7"/>
    <p:sldId id="301" r:id="rId8"/>
    <p:sldId id="302" r:id="rId9"/>
    <p:sldId id="293" r:id="rId10"/>
    <p:sldId id="30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92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860549" y="175081"/>
            <a:ext cx="13783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 dirty="0"/>
              <a:t>doc.: IEEE </a:t>
            </a:r>
            <a:r>
              <a:rPr lang="en-US" altLang="zh-CN" dirty="0" smtClean="0"/>
              <a:t>802.11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802.11-12/0779r1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noki@kddilabs.jp" TargetMode="External"/><Relationship Id="rId5" Type="http://schemas.openxmlformats.org/officeDocument/2006/relationships/hyperlink" Target="mailto:liudapeng@chinamobile.com" TargetMode="External"/><Relationship Id="rId4" Type="http://schemas.openxmlformats.org/officeDocument/2006/relationships/hyperlink" Target="mailto:ping.fang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Scanning from Specific Channel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2012-07-13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0439117"/>
              </p:ext>
            </p:extLst>
          </p:nvPr>
        </p:nvGraphicFramePr>
        <p:xfrm>
          <a:off x="609600" y="2362200"/>
          <a:ext cx="8148545" cy="229743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Ping Fang</a:t>
                      </a:r>
                      <a:endParaRPr lang="en-US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Ji Chen</a:t>
                      </a:r>
                      <a:endParaRPr lang="zh-CN" altLang="zh-CN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Huawei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Technologies Co.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, Ltd.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Bldg 7, Vision Software Park, Road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Gaoxin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Sourth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9, </a:t>
                      </a:r>
                      <a:r>
                        <a:rPr lang="en-US" altLang="ja-JP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Nanshan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District, Shenzhen, Guangdong, China, 518057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86 755 36839346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  <a:hlinkClick r:id="rId3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4"/>
                        </a:rPr>
                        <a:t>ping.fang@huawei.com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3"/>
                        </a:rPr>
                        <a:t>ji.chen@huawei.com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Dapeng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China Mobile</a:t>
                      </a:r>
                      <a:endParaRPr lang="ja-JP" altLang="en-US" sz="1200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32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Xuanwumen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West Street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Beijng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US" altLang="zh-CN" sz="12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Xicheng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 District, 100053 China </a:t>
                      </a:r>
                      <a:endParaRPr lang="ja-JP" altLang="en-US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kern="1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Times New Roman"/>
                          <a:hlinkClick r:id="rId5"/>
                        </a:rPr>
                        <a:t>liudapeng@chinamobile.com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latin typeface="Times New Roman"/>
                          <a:ea typeface="MS Mincho"/>
                          <a:cs typeface="Times New Roman"/>
                        </a:rPr>
                        <a:t>Katsuo</a:t>
                      </a:r>
                      <a:r>
                        <a:rPr lang="en-US" sz="1200" kern="1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kern="100" dirty="0" err="1">
                          <a:latin typeface="Times New Roman"/>
                          <a:ea typeface="MS Mincho"/>
                          <a:cs typeface="Times New Roman"/>
                        </a:rPr>
                        <a:t>Yunoki</a:t>
                      </a: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MS Mincho"/>
                          <a:cs typeface="Times New Roman"/>
                        </a:rPr>
                        <a:t>KDDI R&amp;D Laboratories</a:t>
                      </a:r>
                      <a:endParaRPr lang="zh-CN" sz="800" kern="1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100" dirty="0">
                          <a:latin typeface="Times New Roman"/>
                          <a:ea typeface="MS Mincho"/>
                          <a:cs typeface="Times New Roman"/>
                        </a:rPr>
                        <a:t>3-10-10 Iidabashi, Chiyoda-ku, Tokyo, Japan</a:t>
                      </a: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latin typeface="Times New Roman"/>
                          <a:ea typeface="MS Mincho"/>
                          <a:cs typeface="Times New Roman"/>
                          <a:hlinkClick r:id="rId6"/>
                        </a:rPr>
                        <a:t>yunoki@kddilabs.jp</a:t>
                      </a:r>
                      <a:endParaRPr lang="pt-BR" sz="1200" kern="100" dirty="0" smtClean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CN" sz="800" kern="1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722561" y="332601"/>
            <a:ext cx="942566" cy="276999"/>
          </a:xfrm>
        </p:spPr>
        <p:txBody>
          <a:bodyPr/>
          <a:lstStyle/>
          <a:p>
            <a:pPr algn="r"/>
            <a:r>
              <a:rPr lang="en-US" altLang="zh-CN" dirty="0" smtClean="0"/>
              <a:t>July 2012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</a:t>
            </a:r>
            <a:r>
              <a:rPr lang="en-US" altLang="zh-CN" dirty="0" smtClean="0"/>
              <a:t>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en-US" altLang="ja-JP" dirty="0" smtClean="0"/>
              <a:t>This contribution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AP discovery. In </a:t>
            </a:r>
            <a:r>
              <a:rPr lang="en-GB" altLang="ja-JP" dirty="0" smtClean="0"/>
              <a:t>this proposal,  channel priority per SSID is proposed. </a:t>
            </a:r>
            <a:r>
              <a:rPr lang="en-US" altLang="ja-JP" dirty="0" smtClean="0"/>
              <a:t> STA scans for a AP starting from a specific channel calculated from the target AP’s SSID, to improve the AP discovery efficiency. And channels can be decided by AP to have different priorities as its working channel.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06686"/>
            <a:ext cx="7056784" cy="6334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Problem Statement</a:t>
            </a:r>
            <a:endParaRPr lang="zh-CN" alt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11560" y="4869160"/>
            <a:ext cx="77768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>
                <a:latin typeface="+mn-lt"/>
              </a:rPr>
              <a:t>In above examples, the scanning time T1 and T2 in CH1 and CH2 are wasted.</a:t>
            </a:r>
            <a:endParaRPr lang="zh-CN" altLang="zh-CN" sz="2000" dirty="0" smtClean="0">
              <a:latin typeface="+mn-lt"/>
            </a:endParaRPr>
          </a:p>
          <a:p>
            <a:pPr marL="342900" marR="0" lvl="0" indent="-342900" defTabSz="914400" latinLnBrk="0">
              <a:spcBef>
                <a:spcPct val="20000"/>
              </a:spcBef>
              <a:buClrTx/>
              <a:buSzTx/>
              <a:buChar char="•"/>
              <a:tabLst/>
              <a:defRPr/>
            </a:pPr>
            <a:r>
              <a:rPr lang="en-US" altLang="zh-CN" sz="2000" dirty="0" smtClean="0">
                <a:latin typeface="+mn-lt"/>
              </a:rPr>
              <a:t>If a AP randomly selects a working channel, and STA scan for a AP starting with a randomly chosen channel, time can be wasted before the STA can find the target channel.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123728" y="148478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331640" y="134076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2123728" y="2420888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2483768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左大括号 19"/>
          <p:cNvSpPr/>
          <p:nvPr/>
        </p:nvSpPr>
        <p:spPr bwMode="auto">
          <a:xfrm rot="16200000">
            <a:off x="2915816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 flipV="1">
            <a:off x="3491880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4499992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5364088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左大括号 34"/>
          <p:cNvSpPr/>
          <p:nvPr/>
        </p:nvSpPr>
        <p:spPr bwMode="auto">
          <a:xfrm rot="16200000">
            <a:off x="4932040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6" name="左大括号 35"/>
          <p:cNvSpPr/>
          <p:nvPr/>
        </p:nvSpPr>
        <p:spPr bwMode="auto">
          <a:xfrm rot="16200000">
            <a:off x="3923928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920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60032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91880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83768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99992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4088" y="148478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35896" y="278092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2123728" y="335699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331640" y="321297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2123728" y="429309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左大括号 47"/>
          <p:cNvSpPr/>
          <p:nvPr/>
        </p:nvSpPr>
        <p:spPr bwMode="auto">
          <a:xfrm rot="16200000">
            <a:off x="2915816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31640" y="414908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43808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5364088" y="335699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左大括号 53"/>
          <p:cNvSpPr/>
          <p:nvPr/>
        </p:nvSpPr>
        <p:spPr bwMode="auto">
          <a:xfrm rot="16200000">
            <a:off x="4932040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5" name="左大括号 54"/>
          <p:cNvSpPr/>
          <p:nvPr/>
        </p:nvSpPr>
        <p:spPr bwMode="auto">
          <a:xfrm rot="16200000">
            <a:off x="3923928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51920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60032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491880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83768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99992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64088" y="33569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35896" y="465313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8" y="1988840"/>
            <a:ext cx="705678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AP selects a specific channel as its working channel with higher priority per SSID.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specific channel could be a channel calculated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scan for the target AP starting from the specific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specific channel is a channel calculated from the AP’s SSID, with the same rule as used by AP.</a:t>
            </a: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80728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Solution 1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43608" y="5517232"/>
            <a:ext cx="72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starts to scan from a specific channel, then the target AP could be found within T1.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882675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</a:rPr>
              <a:t>Proposed Solution 2</a:t>
            </a:r>
            <a:endParaRPr lang="en-US" altLang="zh-CN" sz="3200" b="1" kern="0" dirty="0" smtClean="0">
              <a:solidFill>
                <a:srgbClr val="000000"/>
              </a:solidFill>
              <a:ea typeface="宋体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2123728" y="191683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31640" y="177281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2123728" y="285293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31640" y="27089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 bwMode="auto">
          <a:xfrm flipV="1">
            <a:off x="2555776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3419872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左大括号 22"/>
          <p:cNvSpPr/>
          <p:nvPr/>
        </p:nvSpPr>
        <p:spPr bwMode="auto">
          <a:xfrm rot="16200000">
            <a:off x="2987824" y="242088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15816" y="29969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220486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9872" y="191683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5896" y="31409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123728" y="3789040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331640" y="36450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2123728" y="472514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331640" y="45811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>
            <a:off x="3419872" y="3789040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左大括号 38"/>
          <p:cNvSpPr/>
          <p:nvPr/>
        </p:nvSpPr>
        <p:spPr bwMode="auto">
          <a:xfrm rot="16200000">
            <a:off x="2987824" y="4293096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86916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55776" y="426347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19872" y="37890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501317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4888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if the specific channel is not available when AP select its working channel?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AP could select the second, third, fourth, … specific channel, as its working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second, third, fourth, … specific channel could be decided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if the target AP can not be found in the specific channel by a STA?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STA could continue the scan in the second, third, fourth, … specific channel.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second, third, fourth, … specific channel could be calculated from the  target AP’s SSID, with same rule as used by AP</a:t>
            </a:r>
            <a:endParaRPr lang="en-US" altLang="zh-CN" sz="2000" dirty="0" smtClean="0">
              <a:latin typeface="+mn-lt"/>
              <a:ea typeface="ＭＳ Ｐゴシック" charset="-128"/>
            </a:endParaRP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08720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noProof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Error handling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 selects a specific channel as its working channel according to its SSID, and STA scan for the target AP start from this specific channel to speed up the AP/network discovery.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674824" y="6475413"/>
            <a:ext cx="1869101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Mobile, KDDI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2363</TotalTime>
  <Words>931</Words>
  <Application>Microsoft Office PowerPoint</Application>
  <PresentationFormat>全屏显示(4:3)</PresentationFormat>
  <Paragraphs>159</Paragraphs>
  <Slides>10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802-11-Submission</vt:lpstr>
      <vt:lpstr>Scanning from Specific Channel</vt:lpstr>
      <vt:lpstr>Abstract</vt:lpstr>
      <vt:lpstr>Conformance w/ TGai PAR &amp; 5C </vt:lpstr>
      <vt:lpstr>Problem Statement</vt:lpstr>
      <vt:lpstr>幻灯片 5</vt:lpstr>
      <vt:lpstr>幻灯片 6</vt:lpstr>
      <vt:lpstr>幻灯片 7</vt:lpstr>
      <vt:lpstr>Summary</vt:lpstr>
      <vt:lpstr>Straw Poll</vt:lpstr>
      <vt:lpstr>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Fangping</cp:lastModifiedBy>
  <cp:revision>205</cp:revision>
  <cp:lastPrinted>1998-02-10T13:28:06Z</cp:lastPrinted>
  <dcterms:created xsi:type="dcterms:W3CDTF">2011-11-01T05:42:00Z</dcterms:created>
  <dcterms:modified xsi:type="dcterms:W3CDTF">2012-07-13T09:11:47Z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(3)/nNN+2AqbpDqxLhctD6dSDrBghBMq08+OxfHJYtG/RHOl30Zg6iArxrjBlwW/EyyUoQ9Q+bm_x000d_
PSTn20U5z2OtJIUDI4+c8XDkr5ZzO4+bCkckt8nPiJ1Yfx7TxAv96IBk3jLGK6IaUtdJwZjk_x000d_
9T44f5QfFQsptfFbQ4PXBL+9mYPPexWqNyv8bTtwlBIoVQTsXaOXZS9YbBPdmpIk+H5gWwr9_x000d_
gKu47GOT6HTFyQNZpC</vt:lpwstr>
  </property>
  <property fmtid="{D5CDD505-2E9C-101B-9397-08002B2CF9AE}" pid="3" name="_ms_pID_7253431">
    <vt:lpwstr>LMipckPLEdTN0YnPXAs5yXVsITLNF5eaSz0tckANBrwpIE1APAoVGD_x000d_
mc2ErRmxzcZ42xTF9n+A5wx4xSOOlzBh+FX0i/hdPXWUNg4RzROftLVyKXpzINQgVu1D9EXB_x000d_
oZFFU5W9lmFuU0PdDhJyq+0f1J2OT2oHyoGw0vnf5TZxG5qsNCjEiMcXqaSilEWrbLI4aC6p_x000d_
CIOFpPyr+SY1lTvd9a4OewEUWR0tZc16pXwT</vt:lpwstr>
  </property>
  <property fmtid="{D5CDD505-2E9C-101B-9397-08002B2CF9AE}" pid="4" name="_ms_pID_7253432">
    <vt:lpwstr>Blu5SmLV16RFhEycsv3qYzPlUCkje+qlmKd3_x000d_
MB9QwywXCyJOPjUlTBRN7oD+N2aXXxkB7HunRdZ6op+6vC3Iyb4/8GcuhZrBMyJPueTZ/0od_x000d_
ZpjAisRiw/uLZqVnsGDacEBjseQVglYhgpGxZGFDKvspBc/8IcfqulLWnYKeTj36lAjy1K0J_x000d_
LV0bjECcwC0aIQ==</vt:lpwstr>
  </property>
  <property fmtid="{D5CDD505-2E9C-101B-9397-08002B2CF9AE}" pid="5" name="sflag">
    <vt:lpwstr>1342169691</vt:lpwstr>
  </property>
</Properties>
</file>